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304" r:id="rId3"/>
    <p:sldId id="257" r:id="rId5"/>
    <p:sldId id="260" r:id="rId6"/>
    <p:sldId id="311" r:id="rId7"/>
    <p:sldId id="312" r:id="rId8"/>
    <p:sldId id="301" r:id="rId9"/>
    <p:sldId id="290" r:id="rId10"/>
    <p:sldId id="302" r:id="rId11"/>
    <p:sldId id="303" r:id="rId12"/>
    <p:sldId id="305" r:id="rId13"/>
    <p:sldId id="313" r:id="rId14"/>
    <p:sldId id="315" r:id="rId15"/>
    <p:sldId id="310" r:id="rId16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0"/>
    <a:srgbClr val="595959"/>
    <a:srgbClr val="B40000"/>
    <a:srgbClr val="CC0000"/>
    <a:srgbClr val="0D0D0D"/>
    <a:srgbClr val="404040"/>
    <a:srgbClr val="F8C627"/>
    <a:srgbClr val="01A8A1"/>
    <a:srgbClr val="01CBC1"/>
    <a:srgbClr val="F0A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336" y="-78"/>
      </p:cViewPr>
      <p:guideLst>
        <p:guide orient="horz" pos="1620"/>
        <p:guide pos="28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3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4CE4F-0F5E-4A4B-A818-201B4A2C93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280AC-A647-4255-AC62-45EE4BE8343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280AC-A647-4255-AC62-45EE4BE834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280AC-A647-4255-AC62-45EE4BE834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280AC-A647-4255-AC62-45EE4BE834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280AC-A647-4255-AC62-45EE4BE834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280AC-A647-4255-AC62-45EE4BE834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280AC-A647-4255-AC62-45EE4BE834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280AC-A647-4255-AC62-45EE4BE834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280AC-A647-4255-AC62-45EE4BE834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280AC-A647-4255-AC62-45EE4BE834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280AC-A647-4255-AC62-45EE4BE834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280AC-A647-4255-AC62-45EE4BE834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280AC-A647-4255-AC62-45EE4BE834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280AC-A647-4255-AC62-45EE4BE8343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5167-7902-4898-B952-77959DB73C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6A60-F0C7-4C1A-B007-6E1FF3B092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5167-7902-4898-B952-77959DB73C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6A60-F0C7-4C1A-B007-6E1FF3B092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5167-7902-4898-B952-77959DB73C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6A60-F0C7-4C1A-B007-6E1FF3B092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5167-7902-4898-B952-77959DB73C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6A60-F0C7-4C1A-B007-6E1FF3B092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5167-7902-4898-B952-77959DB73C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6A60-F0C7-4C1A-B007-6E1FF3B092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0" y="750617"/>
            <a:ext cx="9144000" cy="0"/>
          </a:xfrm>
          <a:prstGeom prst="line">
            <a:avLst/>
          </a:prstGeom>
          <a:ln w="12700">
            <a:solidFill>
              <a:srgbClr val="D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 userDrawn="1"/>
        </p:nvSpPr>
        <p:spPr>
          <a:xfrm rot="10800000" flipV="1">
            <a:off x="1" y="332646"/>
            <a:ext cx="279989" cy="365998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823300a3a6188ce357ff265485ee05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35215" y="137160"/>
            <a:ext cx="1533525" cy="613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5167-7902-4898-B952-77959DB73C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6A60-F0C7-4C1A-B007-6E1FF3B092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5167-7902-4898-B952-77959DB73C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6A60-F0C7-4C1A-B007-6E1FF3B092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15167-7902-4898-B952-77959DB73C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C6A60-F0C7-4C1A-B007-6E1FF3B092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15167-7902-4898-B952-77959DB73C7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C6A60-F0C7-4C1A-B007-6E1FF3B0929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image" Target="../media/image10.jpeg"/><Relationship Id="rId7" Type="http://schemas.openxmlformats.org/officeDocument/2006/relationships/image" Target="../media/image9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1242647"/>
            <a:ext cx="9167445" cy="2786706"/>
            <a:chOff x="0" y="1121116"/>
            <a:chExt cx="27357232" cy="3240782"/>
          </a:xfrm>
        </p:grpSpPr>
        <p:sp>
          <p:nvSpPr>
            <p:cNvPr id="23" name="流程图: 过程 6"/>
            <p:cNvSpPr/>
            <p:nvPr/>
          </p:nvSpPr>
          <p:spPr>
            <a:xfrm flipH="1">
              <a:off x="0" y="1121116"/>
              <a:ext cx="5042315" cy="324078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-1" fmla="*/ 2034 w 10000"/>
                <a:gd name="connsiteY0-2" fmla="*/ 0 h 10000"/>
                <a:gd name="connsiteX1-3" fmla="*/ 10000 w 10000"/>
                <a:gd name="connsiteY1-4" fmla="*/ 0 h 10000"/>
                <a:gd name="connsiteX2-5" fmla="*/ 10000 w 10000"/>
                <a:gd name="connsiteY2-6" fmla="*/ 10000 h 10000"/>
                <a:gd name="connsiteX3-7" fmla="*/ 0 w 10000"/>
                <a:gd name="connsiteY3-8" fmla="*/ 10000 h 10000"/>
                <a:gd name="connsiteX4-9" fmla="*/ 2034 w 10000"/>
                <a:gd name="connsiteY4-10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2034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203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8"/>
            <p:cNvSpPr/>
            <p:nvPr/>
          </p:nvSpPr>
          <p:spPr>
            <a:xfrm flipH="1">
              <a:off x="3294478" y="1334293"/>
              <a:ext cx="24062754" cy="2811553"/>
            </a:xfrm>
            <a:custGeom>
              <a:avLst/>
              <a:gdLst>
                <a:gd name="connsiteX0" fmla="*/ 0 w 6984776"/>
                <a:gd name="connsiteY0" fmla="*/ 0 h 3744416"/>
                <a:gd name="connsiteX1" fmla="*/ 6984776 w 6984776"/>
                <a:gd name="connsiteY1" fmla="*/ 0 h 3744416"/>
                <a:gd name="connsiteX2" fmla="*/ 6984776 w 6984776"/>
                <a:gd name="connsiteY2" fmla="*/ 3744416 h 3744416"/>
                <a:gd name="connsiteX3" fmla="*/ 0 w 6984776"/>
                <a:gd name="connsiteY3" fmla="*/ 3744416 h 3744416"/>
                <a:gd name="connsiteX4" fmla="*/ 0 w 6984776"/>
                <a:gd name="connsiteY4" fmla="*/ 0 h 3744416"/>
                <a:gd name="connsiteX0-1" fmla="*/ 0 w 6984776"/>
                <a:gd name="connsiteY0-2" fmla="*/ 0 h 3744416"/>
                <a:gd name="connsiteX1-3" fmla="*/ 6984776 w 6984776"/>
                <a:gd name="connsiteY1-4" fmla="*/ 0 h 3744416"/>
                <a:gd name="connsiteX2-5" fmla="*/ 5607389 w 6984776"/>
                <a:gd name="connsiteY2-6" fmla="*/ 3744416 h 3744416"/>
                <a:gd name="connsiteX3-7" fmla="*/ 0 w 6984776"/>
                <a:gd name="connsiteY3-8" fmla="*/ 3744416 h 3744416"/>
                <a:gd name="connsiteX4-9" fmla="*/ 0 w 6984776"/>
                <a:gd name="connsiteY4-10" fmla="*/ 0 h 3744416"/>
                <a:gd name="connsiteX0-11" fmla="*/ 0 w 9242889"/>
                <a:gd name="connsiteY0-12" fmla="*/ 0 h 3758758"/>
                <a:gd name="connsiteX1-13" fmla="*/ 9242889 w 9242889"/>
                <a:gd name="connsiteY1-14" fmla="*/ 14342 h 3758758"/>
                <a:gd name="connsiteX2-15" fmla="*/ 7865502 w 9242889"/>
                <a:gd name="connsiteY2-16" fmla="*/ 3758758 h 3758758"/>
                <a:gd name="connsiteX3-17" fmla="*/ 2258113 w 9242889"/>
                <a:gd name="connsiteY3-18" fmla="*/ 3758758 h 3758758"/>
                <a:gd name="connsiteX4-19" fmla="*/ 0 w 9242889"/>
                <a:gd name="connsiteY4-20" fmla="*/ 0 h 3758758"/>
                <a:gd name="connsiteX0-21" fmla="*/ 0 w 9242889"/>
                <a:gd name="connsiteY0-22" fmla="*/ 0 h 3773100"/>
                <a:gd name="connsiteX1-23" fmla="*/ 9242889 w 9242889"/>
                <a:gd name="connsiteY1-24" fmla="*/ 14342 h 3773100"/>
                <a:gd name="connsiteX2-25" fmla="*/ 7865502 w 9242889"/>
                <a:gd name="connsiteY2-26" fmla="*/ 3758758 h 3773100"/>
                <a:gd name="connsiteX3-27" fmla="*/ 0 w 9242889"/>
                <a:gd name="connsiteY3-28" fmla="*/ 3773100 h 3773100"/>
                <a:gd name="connsiteX4-29" fmla="*/ 0 w 9242889"/>
                <a:gd name="connsiteY4-30" fmla="*/ 0 h 3773100"/>
                <a:gd name="connsiteX0-31" fmla="*/ 0 w 9259899"/>
                <a:gd name="connsiteY0-32" fmla="*/ 14341 h 3758758"/>
                <a:gd name="connsiteX1-33" fmla="*/ 9259899 w 9259899"/>
                <a:gd name="connsiteY1-34" fmla="*/ 0 h 3758758"/>
                <a:gd name="connsiteX2-35" fmla="*/ 7882512 w 9259899"/>
                <a:gd name="connsiteY2-36" fmla="*/ 3744416 h 3758758"/>
                <a:gd name="connsiteX3-37" fmla="*/ 17010 w 9259899"/>
                <a:gd name="connsiteY3-38" fmla="*/ 3758758 h 3758758"/>
                <a:gd name="connsiteX4-39" fmla="*/ 0 w 9259899"/>
                <a:gd name="connsiteY4-40" fmla="*/ 14341 h 3758758"/>
                <a:gd name="connsiteX0-41" fmla="*/ 0 w 65394048"/>
                <a:gd name="connsiteY0-42" fmla="*/ 123394 h 3758758"/>
                <a:gd name="connsiteX1-43" fmla="*/ 65394048 w 65394048"/>
                <a:gd name="connsiteY1-44" fmla="*/ 0 h 3758758"/>
                <a:gd name="connsiteX2-45" fmla="*/ 64016661 w 65394048"/>
                <a:gd name="connsiteY2-46" fmla="*/ 3744416 h 3758758"/>
                <a:gd name="connsiteX3-47" fmla="*/ 56151159 w 65394048"/>
                <a:gd name="connsiteY3-48" fmla="*/ 3758758 h 3758758"/>
                <a:gd name="connsiteX4-49" fmla="*/ 0 w 65394048"/>
                <a:gd name="connsiteY4-50" fmla="*/ 123394 h 3758758"/>
                <a:gd name="connsiteX0-51" fmla="*/ 0 w 65394048"/>
                <a:gd name="connsiteY0-52" fmla="*/ 123394 h 3795108"/>
                <a:gd name="connsiteX1-53" fmla="*/ 65394048 w 65394048"/>
                <a:gd name="connsiteY1-54" fmla="*/ 0 h 3795108"/>
                <a:gd name="connsiteX2-55" fmla="*/ 64016661 w 65394048"/>
                <a:gd name="connsiteY2-56" fmla="*/ 3744416 h 3795108"/>
                <a:gd name="connsiteX3-57" fmla="*/ 17013 w 65394048"/>
                <a:gd name="connsiteY3-58" fmla="*/ 3795108 h 3795108"/>
                <a:gd name="connsiteX4-59" fmla="*/ 0 w 65394048"/>
                <a:gd name="connsiteY4-60" fmla="*/ 123394 h 3795108"/>
                <a:gd name="connsiteX0-61" fmla="*/ 0 w 65394048"/>
                <a:gd name="connsiteY0-62" fmla="*/ 123394 h 3744416"/>
                <a:gd name="connsiteX1-63" fmla="*/ 65394048 w 65394048"/>
                <a:gd name="connsiteY1-64" fmla="*/ 0 h 3744416"/>
                <a:gd name="connsiteX2-65" fmla="*/ 64016661 w 65394048"/>
                <a:gd name="connsiteY2-66" fmla="*/ 3744416 h 3744416"/>
                <a:gd name="connsiteX3-67" fmla="*/ 17013 w 65394048"/>
                <a:gd name="connsiteY3-68" fmla="*/ 3667882 h 3744416"/>
                <a:gd name="connsiteX4-69" fmla="*/ 0 w 65394048"/>
                <a:gd name="connsiteY4-70" fmla="*/ 123394 h 3744416"/>
                <a:gd name="connsiteX0-71" fmla="*/ 0 w 65394048"/>
                <a:gd name="connsiteY0-72" fmla="*/ 32518 h 3744416"/>
                <a:gd name="connsiteX1-73" fmla="*/ 65394048 w 65394048"/>
                <a:gd name="connsiteY1-74" fmla="*/ 0 h 3744416"/>
                <a:gd name="connsiteX2-75" fmla="*/ 64016661 w 65394048"/>
                <a:gd name="connsiteY2-76" fmla="*/ 3744416 h 3744416"/>
                <a:gd name="connsiteX3-77" fmla="*/ 17013 w 65394048"/>
                <a:gd name="connsiteY3-78" fmla="*/ 3667882 h 3744416"/>
                <a:gd name="connsiteX4-79" fmla="*/ 0 w 65394048"/>
                <a:gd name="connsiteY4-80" fmla="*/ 32518 h 3744416"/>
                <a:gd name="connsiteX0-81" fmla="*/ 27285242 w 65377037"/>
                <a:gd name="connsiteY0-82" fmla="*/ 0 h 3748249"/>
                <a:gd name="connsiteX1-83" fmla="*/ 65377037 w 65377037"/>
                <a:gd name="connsiteY1-84" fmla="*/ 3833 h 3748249"/>
                <a:gd name="connsiteX2-85" fmla="*/ 63999650 w 65377037"/>
                <a:gd name="connsiteY2-86" fmla="*/ 3748249 h 3748249"/>
                <a:gd name="connsiteX3-87" fmla="*/ 2 w 65377037"/>
                <a:gd name="connsiteY3-88" fmla="*/ 3671715 h 3748249"/>
                <a:gd name="connsiteX4-89" fmla="*/ 27285242 w 65377037"/>
                <a:gd name="connsiteY4-90" fmla="*/ 0 h 3748249"/>
                <a:gd name="connsiteX0-91" fmla="*/ 38368 w 38130163"/>
                <a:gd name="connsiteY0-92" fmla="*/ 0 h 3748249"/>
                <a:gd name="connsiteX1-93" fmla="*/ 38130163 w 38130163"/>
                <a:gd name="connsiteY1-94" fmla="*/ 3833 h 3748249"/>
                <a:gd name="connsiteX2-95" fmla="*/ 36752776 w 38130163"/>
                <a:gd name="connsiteY2-96" fmla="*/ 3748249 h 3748249"/>
                <a:gd name="connsiteX3-97" fmla="*/ 0 w 38130163"/>
                <a:gd name="connsiteY3-98" fmla="*/ 3617190 h 3748249"/>
                <a:gd name="connsiteX4-99" fmla="*/ 38368 w 38130163"/>
                <a:gd name="connsiteY4-100" fmla="*/ 0 h 3748249"/>
                <a:gd name="connsiteX0-101" fmla="*/ 0 w 38091795"/>
                <a:gd name="connsiteY0-102" fmla="*/ 0 h 3748249"/>
                <a:gd name="connsiteX1-103" fmla="*/ 38091795 w 38091795"/>
                <a:gd name="connsiteY1-104" fmla="*/ 3833 h 3748249"/>
                <a:gd name="connsiteX2-105" fmla="*/ 36714408 w 38091795"/>
                <a:gd name="connsiteY2-106" fmla="*/ 3748249 h 3748249"/>
                <a:gd name="connsiteX3-107" fmla="*/ 17011 w 38091795"/>
                <a:gd name="connsiteY3-108" fmla="*/ 3689892 h 3748249"/>
                <a:gd name="connsiteX4-109" fmla="*/ 0 w 38091795"/>
                <a:gd name="connsiteY4-110" fmla="*/ 0 h 3748249"/>
                <a:gd name="connsiteX0-111" fmla="*/ 0 w 38091795"/>
                <a:gd name="connsiteY0-112" fmla="*/ 0 h 3780768"/>
                <a:gd name="connsiteX1-113" fmla="*/ 38091795 w 38091795"/>
                <a:gd name="connsiteY1-114" fmla="*/ 3833 h 3780768"/>
                <a:gd name="connsiteX2-115" fmla="*/ 36714408 w 38091795"/>
                <a:gd name="connsiteY2-116" fmla="*/ 3748249 h 3780768"/>
                <a:gd name="connsiteX3-117" fmla="*/ 72391 w 38091795"/>
                <a:gd name="connsiteY3-118" fmla="*/ 3780768 h 3780768"/>
                <a:gd name="connsiteX4-119" fmla="*/ 0 w 38091795"/>
                <a:gd name="connsiteY4-120" fmla="*/ 0 h 3780768"/>
                <a:gd name="connsiteX0-121" fmla="*/ 0 w 38091795"/>
                <a:gd name="connsiteY0-122" fmla="*/ 0 h 3748249"/>
                <a:gd name="connsiteX1-123" fmla="*/ 38091795 w 38091795"/>
                <a:gd name="connsiteY1-124" fmla="*/ 3833 h 3748249"/>
                <a:gd name="connsiteX2-125" fmla="*/ 36714408 w 38091795"/>
                <a:gd name="connsiteY2-126" fmla="*/ 3748249 h 3748249"/>
                <a:gd name="connsiteX3-127" fmla="*/ 72391 w 38091795"/>
                <a:gd name="connsiteY3-128" fmla="*/ 3744418 h 3748249"/>
                <a:gd name="connsiteX4-129" fmla="*/ 0 w 38091795"/>
                <a:gd name="connsiteY4-130" fmla="*/ 0 h 37482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8091795" h="3748249">
                  <a:moveTo>
                    <a:pt x="0" y="0"/>
                  </a:moveTo>
                  <a:lnTo>
                    <a:pt x="38091795" y="3833"/>
                  </a:lnTo>
                  <a:lnTo>
                    <a:pt x="36714408" y="3748249"/>
                  </a:lnTo>
                  <a:lnTo>
                    <a:pt x="72391" y="3744418"/>
                  </a:lnTo>
                  <a:cubicBezTo>
                    <a:pt x="66721" y="2514454"/>
                    <a:pt x="5670" y="1229964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66000">
                  <a:srgbClr val="CC0000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solidFill>
                  <a:schemeClr val="bg1"/>
                </a:solidFill>
                <a:latin typeface="HelveticaNeueLT Pro 67 MdCn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" name="直角三角形 12"/>
            <p:cNvSpPr/>
            <p:nvPr/>
          </p:nvSpPr>
          <p:spPr>
            <a:xfrm flipH="1">
              <a:off x="3294478" y="1122546"/>
              <a:ext cx="789874" cy="216052"/>
            </a:xfrm>
            <a:custGeom>
              <a:avLst/>
              <a:gdLst>
                <a:gd name="connsiteX0" fmla="*/ 0 w 1177602"/>
                <a:gd name="connsiteY0" fmla="*/ 288032 h 288032"/>
                <a:gd name="connsiteX1" fmla="*/ 0 w 1177602"/>
                <a:gd name="connsiteY1" fmla="*/ 0 h 288032"/>
                <a:gd name="connsiteX2" fmla="*/ 1177602 w 1177602"/>
                <a:gd name="connsiteY2" fmla="*/ 288032 h 288032"/>
                <a:gd name="connsiteX3" fmla="*/ 0 w 1177602"/>
                <a:gd name="connsiteY3" fmla="*/ 288032 h 288032"/>
                <a:gd name="connsiteX0-1" fmla="*/ 0 w 1248087"/>
                <a:gd name="connsiteY0-2" fmla="*/ 289937 h 289937"/>
                <a:gd name="connsiteX1-3" fmla="*/ 70485 w 1248087"/>
                <a:gd name="connsiteY1-4" fmla="*/ 0 h 289937"/>
                <a:gd name="connsiteX2-5" fmla="*/ 1248087 w 1248087"/>
                <a:gd name="connsiteY2-6" fmla="*/ 288032 h 289937"/>
                <a:gd name="connsiteX3-7" fmla="*/ 0 w 1248087"/>
                <a:gd name="connsiteY3-8" fmla="*/ 289937 h 289937"/>
                <a:gd name="connsiteX0-9" fmla="*/ 0 w 1248087"/>
                <a:gd name="connsiteY0-10" fmla="*/ 288032 h 288032"/>
                <a:gd name="connsiteX1-11" fmla="*/ 104775 w 1248087"/>
                <a:gd name="connsiteY1-12" fmla="*/ 0 h 288032"/>
                <a:gd name="connsiteX2-13" fmla="*/ 1248087 w 1248087"/>
                <a:gd name="connsiteY2-14" fmla="*/ 286127 h 288032"/>
                <a:gd name="connsiteX3-15" fmla="*/ 0 w 1248087"/>
                <a:gd name="connsiteY3-16" fmla="*/ 288032 h 288032"/>
                <a:gd name="connsiteX0-17" fmla="*/ 0 w 1131882"/>
                <a:gd name="connsiteY0-18" fmla="*/ 288032 h 288032"/>
                <a:gd name="connsiteX1-19" fmla="*/ 104775 w 1131882"/>
                <a:gd name="connsiteY1-20" fmla="*/ 0 h 288032"/>
                <a:gd name="connsiteX2-21" fmla="*/ 1131882 w 1131882"/>
                <a:gd name="connsiteY2-22" fmla="*/ 228977 h 288032"/>
                <a:gd name="connsiteX3-23" fmla="*/ 0 w 1131882"/>
                <a:gd name="connsiteY3-24" fmla="*/ 288032 h 288032"/>
                <a:gd name="connsiteX0-25" fmla="*/ 0 w 1248087"/>
                <a:gd name="connsiteY0-26" fmla="*/ 288032 h 288032"/>
                <a:gd name="connsiteX1-27" fmla="*/ 104775 w 1248087"/>
                <a:gd name="connsiteY1-28" fmla="*/ 0 h 288032"/>
                <a:gd name="connsiteX2-29" fmla="*/ 1248087 w 1248087"/>
                <a:gd name="connsiteY2-30" fmla="*/ 288032 h 288032"/>
                <a:gd name="connsiteX3-31" fmla="*/ 0 w 1248087"/>
                <a:gd name="connsiteY3-32" fmla="*/ 288032 h 288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8087" h="288032">
                  <a:moveTo>
                    <a:pt x="0" y="288032"/>
                  </a:moveTo>
                  <a:lnTo>
                    <a:pt x="104775" y="0"/>
                  </a:lnTo>
                  <a:lnTo>
                    <a:pt x="1248087" y="288032"/>
                  </a:lnTo>
                  <a:lnTo>
                    <a:pt x="0" y="28803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直角三角形 12"/>
            <p:cNvSpPr/>
            <p:nvPr/>
          </p:nvSpPr>
          <p:spPr>
            <a:xfrm flipH="1">
              <a:off x="4166844" y="4145846"/>
              <a:ext cx="875472" cy="216052"/>
            </a:xfrm>
            <a:custGeom>
              <a:avLst/>
              <a:gdLst>
                <a:gd name="connsiteX0" fmla="*/ 0 w 1177602"/>
                <a:gd name="connsiteY0" fmla="*/ 288032 h 288032"/>
                <a:gd name="connsiteX1" fmla="*/ 0 w 1177602"/>
                <a:gd name="connsiteY1" fmla="*/ 0 h 288032"/>
                <a:gd name="connsiteX2" fmla="*/ 1177602 w 1177602"/>
                <a:gd name="connsiteY2" fmla="*/ 288032 h 288032"/>
                <a:gd name="connsiteX3" fmla="*/ 0 w 1177602"/>
                <a:gd name="connsiteY3" fmla="*/ 288032 h 288032"/>
                <a:gd name="connsiteX0-1" fmla="*/ 0 w 1248087"/>
                <a:gd name="connsiteY0-2" fmla="*/ 289937 h 289937"/>
                <a:gd name="connsiteX1-3" fmla="*/ 70485 w 1248087"/>
                <a:gd name="connsiteY1-4" fmla="*/ 0 h 289937"/>
                <a:gd name="connsiteX2-5" fmla="*/ 1248087 w 1248087"/>
                <a:gd name="connsiteY2-6" fmla="*/ 288032 h 289937"/>
                <a:gd name="connsiteX3-7" fmla="*/ 0 w 1248087"/>
                <a:gd name="connsiteY3-8" fmla="*/ 289937 h 289937"/>
                <a:gd name="connsiteX0-9" fmla="*/ 0 w 1248087"/>
                <a:gd name="connsiteY0-10" fmla="*/ 288032 h 288032"/>
                <a:gd name="connsiteX1-11" fmla="*/ 104775 w 1248087"/>
                <a:gd name="connsiteY1-12" fmla="*/ 0 h 288032"/>
                <a:gd name="connsiteX2-13" fmla="*/ 1248087 w 1248087"/>
                <a:gd name="connsiteY2-14" fmla="*/ 286127 h 288032"/>
                <a:gd name="connsiteX3-15" fmla="*/ 0 w 1248087"/>
                <a:gd name="connsiteY3-16" fmla="*/ 288032 h 288032"/>
                <a:gd name="connsiteX0-17" fmla="*/ 0 w 1131882"/>
                <a:gd name="connsiteY0-18" fmla="*/ 288032 h 288032"/>
                <a:gd name="connsiteX1-19" fmla="*/ 104775 w 1131882"/>
                <a:gd name="connsiteY1-20" fmla="*/ 0 h 288032"/>
                <a:gd name="connsiteX2-21" fmla="*/ 1131882 w 1131882"/>
                <a:gd name="connsiteY2-22" fmla="*/ 228977 h 288032"/>
                <a:gd name="connsiteX3-23" fmla="*/ 0 w 1131882"/>
                <a:gd name="connsiteY3-24" fmla="*/ 288032 h 288032"/>
                <a:gd name="connsiteX0-25" fmla="*/ 0 w 1248087"/>
                <a:gd name="connsiteY0-26" fmla="*/ 288032 h 288032"/>
                <a:gd name="connsiteX1-27" fmla="*/ 104775 w 1248087"/>
                <a:gd name="connsiteY1-28" fmla="*/ 0 h 288032"/>
                <a:gd name="connsiteX2-29" fmla="*/ 1248087 w 1248087"/>
                <a:gd name="connsiteY2-30" fmla="*/ 288032 h 288032"/>
                <a:gd name="connsiteX3-31" fmla="*/ 0 w 1248087"/>
                <a:gd name="connsiteY3-32" fmla="*/ 288032 h 288032"/>
                <a:gd name="connsiteX0-33" fmla="*/ 0 w 1383342"/>
                <a:gd name="connsiteY0-34" fmla="*/ 288032 h 288032"/>
                <a:gd name="connsiteX1-35" fmla="*/ 104775 w 1383342"/>
                <a:gd name="connsiteY1-36" fmla="*/ 0 h 288032"/>
                <a:gd name="connsiteX2-37" fmla="*/ 1383342 w 1383342"/>
                <a:gd name="connsiteY2-38" fmla="*/ 377 h 288032"/>
                <a:gd name="connsiteX3-39" fmla="*/ 0 w 1383342"/>
                <a:gd name="connsiteY3-40" fmla="*/ 288032 h 288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83342" h="288032">
                  <a:moveTo>
                    <a:pt x="0" y="288032"/>
                  </a:moveTo>
                  <a:lnTo>
                    <a:pt x="104775" y="0"/>
                  </a:lnTo>
                  <a:lnTo>
                    <a:pt x="1383342" y="377"/>
                  </a:lnTo>
                  <a:lnTo>
                    <a:pt x="0" y="288032"/>
                  </a:lnTo>
                  <a:close/>
                </a:path>
              </a:pathLst>
            </a:custGeom>
            <a:solidFill>
              <a:srgbClr val="B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21"/>
          <p:cNvSpPr txBox="1"/>
          <p:nvPr/>
        </p:nvSpPr>
        <p:spPr>
          <a:xfrm>
            <a:off x="2472478" y="1802977"/>
            <a:ext cx="5411470" cy="639470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zh-CN" altLang="en-US" sz="2800" kern="0" dirty="0" smtClean="0">
                <a:ln w="952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新疆果业万彩食品科技有限公司</a:t>
            </a:r>
            <a:endParaRPr lang="zh-CN" altLang="en-US" sz="2800" kern="0" dirty="0">
              <a:ln w="9525">
                <a:noFill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文本框 3"/>
          <p:cNvSpPr txBox="1"/>
          <p:nvPr/>
        </p:nvSpPr>
        <p:spPr>
          <a:xfrm>
            <a:off x="3186107" y="2674198"/>
            <a:ext cx="4014430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做新疆本地最好的汽水！</a:t>
            </a:r>
            <a:endParaRPr lang="zh-CN" altLang="en-US" sz="18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823300a3a6188ce357ff265485ee05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548245" y="0"/>
            <a:ext cx="1595755" cy="63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1"/>
          <p:cNvGrpSpPr/>
          <p:nvPr/>
        </p:nvGrpSpPr>
        <p:grpSpPr>
          <a:xfrm>
            <a:off x="0" y="1242647"/>
            <a:ext cx="9167445" cy="2786706"/>
            <a:chOff x="0" y="1121116"/>
            <a:chExt cx="27357232" cy="3240782"/>
          </a:xfrm>
        </p:grpSpPr>
        <p:sp>
          <p:nvSpPr>
            <p:cNvPr id="23" name="流程图: 过程 6"/>
            <p:cNvSpPr/>
            <p:nvPr/>
          </p:nvSpPr>
          <p:spPr>
            <a:xfrm flipH="1">
              <a:off x="0" y="1121116"/>
              <a:ext cx="5042315" cy="324078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-1" fmla="*/ 2034 w 10000"/>
                <a:gd name="connsiteY0-2" fmla="*/ 0 h 10000"/>
                <a:gd name="connsiteX1-3" fmla="*/ 10000 w 10000"/>
                <a:gd name="connsiteY1-4" fmla="*/ 0 h 10000"/>
                <a:gd name="connsiteX2-5" fmla="*/ 10000 w 10000"/>
                <a:gd name="connsiteY2-6" fmla="*/ 10000 h 10000"/>
                <a:gd name="connsiteX3-7" fmla="*/ 0 w 10000"/>
                <a:gd name="connsiteY3-8" fmla="*/ 10000 h 10000"/>
                <a:gd name="connsiteX4-9" fmla="*/ 2034 w 10000"/>
                <a:gd name="connsiteY4-10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2034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203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8"/>
            <p:cNvSpPr/>
            <p:nvPr/>
          </p:nvSpPr>
          <p:spPr>
            <a:xfrm flipH="1">
              <a:off x="3294478" y="1334293"/>
              <a:ext cx="24062754" cy="2811553"/>
            </a:xfrm>
            <a:custGeom>
              <a:avLst/>
              <a:gdLst>
                <a:gd name="connsiteX0" fmla="*/ 0 w 6984776"/>
                <a:gd name="connsiteY0" fmla="*/ 0 h 3744416"/>
                <a:gd name="connsiteX1" fmla="*/ 6984776 w 6984776"/>
                <a:gd name="connsiteY1" fmla="*/ 0 h 3744416"/>
                <a:gd name="connsiteX2" fmla="*/ 6984776 w 6984776"/>
                <a:gd name="connsiteY2" fmla="*/ 3744416 h 3744416"/>
                <a:gd name="connsiteX3" fmla="*/ 0 w 6984776"/>
                <a:gd name="connsiteY3" fmla="*/ 3744416 h 3744416"/>
                <a:gd name="connsiteX4" fmla="*/ 0 w 6984776"/>
                <a:gd name="connsiteY4" fmla="*/ 0 h 3744416"/>
                <a:gd name="connsiteX0-1" fmla="*/ 0 w 6984776"/>
                <a:gd name="connsiteY0-2" fmla="*/ 0 h 3744416"/>
                <a:gd name="connsiteX1-3" fmla="*/ 6984776 w 6984776"/>
                <a:gd name="connsiteY1-4" fmla="*/ 0 h 3744416"/>
                <a:gd name="connsiteX2-5" fmla="*/ 5607389 w 6984776"/>
                <a:gd name="connsiteY2-6" fmla="*/ 3744416 h 3744416"/>
                <a:gd name="connsiteX3-7" fmla="*/ 0 w 6984776"/>
                <a:gd name="connsiteY3-8" fmla="*/ 3744416 h 3744416"/>
                <a:gd name="connsiteX4-9" fmla="*/ 0 w 6984776"/>
                <a:gd name="connsiteY4-10" fmla="*/ 0 h 3744416"/>
                <a:gd name="connsiteX0-11" fmla="*/ 0 w 9242889"/>
                <a:gd name="connsiteY0-12" fmla="*/ 0 h 3758758"/>
                <a:gd name="connsiteX1-13" fmla="*/ 9242889 w 9242889"/>
                <a:gd name="connsiteY1-14" fmla="*/ 14342 h 3758758"/>
                <a:gd name="connsiteX2-15" fmla="*/ 7865502 w 9242889"/>
                <a:gd name="connsiteY2-16" fmla="*/ 3758758 h 3758758"/>
                <a:gd name="connsiteX3-17" fmla="*/ 2258113 w 9242889"/>
                <a:gd name="connsiteY3-18" fmla="*/ 3758758 h 3758758"/>
                <a:gd name="connsiteX4-19" fmla="*/ 0 w 9242889"/>
                <a:gd name="connsiteY4-20" fmla="*/ 0 h 3758758"/>
                <a:gd name="connsiteX0-21" fmla="*/ 0 w 9242889"/>
                <a:gd name="connsiteY0-22" fmla="*/ 0 h 3773100"/>
                <a:gd name="connsiteX1-23" fmla="*/ 9242889 w 9242889"/>
                <a:gd name="connsiteY1-24" fmla="*/ 14342 h 3773100"/>
                <a:gd name="connsiteX2-25" fmla="*/ 7865502 w 9242889"/>
                <a:gd name="connsiteY2-26" fmla="*/ 3758758 h 3773100"/>
                <a:gd name="connsiteX3-27" fmla="*/ 0 w 9242889"/>
                <a:gd name="connsiteY3-28" fmla="*/ 3773100 h 3773100"/>
                <a:gd name="connsiteX4-29" fmla="*/ 0 w 9242889"/>
                <a:gd name="connsiteY4-30" fmla="*/ 0 h 3773100"/>
                <a:gd name="connsiteX0-31" fmla="*/ 0 w 9259899"/>
                <a:gd name="connsiteY0-32" fmla="*/ 14341 h 3758758"/>
                <a:gd name="connsiteX1-33" fmla="*/ 9259899 w 9259899"/>
                <a:gd name="connsiteY1-34" fmla="*/ 0 h 3758758"/>
                <a:gd name="connsiteX2-35" fmla="*/ 7882512 w 9259899"/>
                <a:gd name="connsiteY2-36" fmla="*/ 3744416 h 3758758"/>
                <a:gd name="connsiteX3-37" fmla="*/ 17010 w 9259899"/>
                <a:gd name="connsiteY3-38" fmla="*/ 3758758 h 3758758"/>
                <a:gd name="connsiteX4-39" fmla="*/ 0 w 9259899"/>
                <a:gd name="connsiteY4-40" fmla="*/ 14341 h 3758758"/>
                <a:gd name="connsiteX0-41" fmla="*/ 0 w 65394048"/>
                <a:gd name="connsiteY0-42" fmla="*/ 123394 h 3758758"/>
                <a:gd name="connsiteX1-43" fmla="*/ 65394048 w 65394048"/>
                <a:gd name="connsiteY1-44" fmla="*/ 0 h 3758758"/>
                <a:gd name="connsiteX2-45" fmla="*/ 64016661 w 65394048"/>
                <a:gd name="connsiteY2-46" fmla="*/ 3744416 h 3758758"/>
                <a:gd name="connsiteX3-47" fmla="*/ 56151159 w 65394048"/>
                <a:gd name="connsiteY3-48" fmla="*/ 3758758 h 3758758"/>
                <a:gd name="connsiteX4-49" fmla="*/ 0 w 65394048"/>
                <a:gd name="connsiteY4-50" fmla="*/ 123394 h 3758758"/>
                <a:gd name="connsiteX0-51" fmla="*/ 0 w 65394048"/>
                <a:gd name="connsiteY0-52" fmla="*/ 123394 h 3795108"/>
                <a:gd name="connsiteX1-53" fmla="*/ 65394048 w 65394048"/>
                <a:gd name="connsiteY1-54" fmla="*/ 0 h 3795108"/>
                <a:gd name="connsiteX2-55" fmla="*/ 64016661 w 65394048"/>
                <a:gd name="connsiteY2-56" fmla="*/ 3744416 h 3795108"/>
                <a:gd name="connsiteX3-57" fmla="*/ 17013 w 65394048"/>
                <a:gd name="connsiteY3-58" fmla="*/ 3795108 h 3795108"/>
                <a:gd name="connsiteX4-59" fmla="*/ 0 w 65394048"/>
                <a:gd name="connsiteY4-60" fmla="*/ 123394 h 3795108"/>
                <a:gd name="connsiteX0-61" fmla="*/ 0 w 65394048"/>
                <a:gd name="connsiteY0-62" fmla="*/ 123394 h 3744416"/>
                <a:gd name="connsiteX1-63" fmla="*/ 65394048 w 65394048"/>
                <a:gd name="connsiteY1-64" fmla="*/ 0 h 3744416"/>
                <a:gd name="connsiteX2-65" fmla="*/ 64016661 w 65394048"/>
                <a:gd name="connsiteY2-66" fmla="*/ 3744416 h 3744416"/>
                <a:gd name="connsiteX3-67" fmla="*/ 17013 w 65394048"/>
                <a:gd name="connsiteY3-68" fmla="*/ 3667882 h 3744416"/>
                <a:gd name="connsiteX4-69" fmla="*/ 0 w 65394048"/>
                <a:gd name="connsiteY4-70" fmla="*/ 123394 h 3744416"/>
                <a:gd name="connsiteX0-71" fmla="*/ 0 w 65394048"/>
                <a:gd name="connsiteY0-72" fmla="*/ 32518 h 3744416"/>
                <a:gd name="connsiteX1-73" fmla="*/ 65394048 w 65394048"/>
                <a:gd name="connsiteY1-74" fmla="*/ 0 h 3744416"/>
                <a:gd name="connsiteX2-75" fmla="*/ 64016661 w 65394048"/>
                <a:gd name="connsiteY2-76" fmla="*/ 3744416 h 3744416"/>
                <a:gd name="connsiteX3-77" fmla="*/ 17013 w 65394048"/>
                <a:gd name="connsiteY3-78" fmla="*/ 3667882 h 3744416"/>
                <a:gd name="connsiteX4-79" fmla="*/ 0 w 65394048"/>
                <a:gd name="connsiteY4-80" fmla="*/ 32518 h 3744416"/>
                <a:gd name="connsiteX0-81" fmla="*/ 27285242 w 65377037"/>
                <a:gd name="connsiteY0-82" fmla="*/ 0 h 3748249"/>
                <a:gd name="connsiteX1-83" fmla="*/ 65377037 w 65377037"/>
                <a:gd name="connsiteY1-84" fmla="*/ 3833 h 3748249"/>
                <a:gd name="connsiteX2-85" fmla="*/ 63999650 w 65377037"/>
                <a:gd name="connsiteY2-86" fmla="*/ 3748249 h 3748249"/>
                <a:gd name="connsiteX3-87" fmla="*/ 2 w 65377037"/>
                <a:gd name="connsiteY3-88" fmla="*/ 3671715 h 3748249"/>
                <a:gd name="connsiteX4-89" fmla="*/ 27285242 w 65377037"/>
                <a:gd name="connsiteY4-90" fmla="*/ 0 h 3748249"/>
                <a:gd name="connsiteX0-91" fmla="*/ 38368 w 38130163"/>
                <a:gd name="connsiteY0-92" fmla="*/ 0 h 3748249"/>
                <a:gd name="connsiteX1-93" fmla="*/ 38130163 w 38130163"/>
                <a:gd name="connsiteY1-94" fmla="*/ 3833 h 3748249"/>
                <a:gd name="connsiteX2-95" fmla="*/ 36752776 w 38130163"/>
                <a:gd name="connsiteY2-96" fmla="*/ 3748249 h 3748249"/>
                <a:gd name="connsiteX3-97" fmla="*/ 0 w 38130163"/>
                <a:gd name="connsiteY3-98" fmla="*/ 3617190 h 3748249"/>
                <a:gd name="connsiteX4-99" fmla="*/ 38368 w 38130163"/>
                <a:gd name="connsiteY4-100" fmla="*/ 0 h 3748249"/>
                <a:gd name="connsiteX0-101" fmla="*/ 0 w 38091795"/>
                <a:gd name="connsiteY0-102" fmla="*/ 0 h 3748249"/>
                <a:gd name="connsiteX1-103" fmla="*/ 38091795 w 38091795"/>
                <a:gd name="connsiteY1-104" fmla="*/ 3833 h 3748249"/>
                <a:gd name="connsiteX2-105" fmla="*/ 36714408 w 38091795"/>
                <a:gd name="connsiteY2-106" fmla="*/ 3748249 h 3748249"/>
                <a:gd name="connsiteX3-107" fmla="*/ 17011 w 38091795"/>
                <a:gd name="connsiteY3-108" fmla="*/ 3689892 h 3748249"/>
                <a:gd name="connsiteX4-109" fmla="*/ 0 w 38091795"/>
                <a:gd name="connsiteY4-110" fmla="*/ 0 h 3748249"/>
                <a:gd name="connsiteX0-111" fmla="*/ 0 w 38091795"/>
                <a:gd name="connsiteY0-112" fmla="*/ 0 h 3780768"/>
                <a:gd name="connsiteX1-113" fmla="*/ 38091795 w 38091795"/>
                <a:gd name="connsiteY1-114" fmla="*/ 3833 h 3780768"/>
                <a:gd name="connsiteX2-115" fmla="*/ 36714408 w 38091795"/>
                <a:gd name="connsiteY2-116" fmla="*/ 3748249 h 3780768"/>
                <a:gd name="connsiteX3-117" fmla="*/ 72391 w 38091795"/>
                <a:gd name="connsiteY3-118" fmla="*/ 3780768 h 3780768"/>
                <a:gd name="connsiteX4-119" fmla="*/ 0 w 38091795"/>
                <a:gd name="connsiteY4-120" fmla="*/ 0 h 3780768"/>
                <a:gd name="connsiteX0-121" fmla="*/ 0 w 38091795"/>
                <a:gd name="connsiteY0-122" fmla="*/ 0 h 3748249"/>
                <a:gd name="connsiteX1-123" fmla="*/ 38091795 w 38091795"/>
                <a:gd name="connsiteY1-124" fmla="*/ 3833 h 3748249"/>
                <a:gd name="connsiteX2-125" fmla="*/ 36714408 w 38091795"/>
                <a:gd name="connsiteY2-126" fmla="*/ 3748249 h 3748249"/>
                <a:gd name="connsiteX3-127" fmla="*/ 72391 w 38091795"/>
                <a:gd name="connsiteY3-128" fmla="*/ 3744418 h 3748249"/>
                <a:gd name="connsiteX4-129" fmla="*/ 0 w 38091795"/>
                <a:gd name="connsiteY4-130" fmla="*/ 0 h 37482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8091795" h="3748249">
                  <a:moveTo>
                    <a:pt x="0" y="0"/>
                  </a:moveTo>
                  <a:lnTo>
                    <a:pt x="38091795" y="3833"/>
                  </a:lnTo>
                  <a:lnTo>
                    <a:pt x="36714408" y="3748249"/>
                  </a:lnTo>
                  <a:lnTo>
                    <a:pt x="72391" y="3744418"/>
                  </a:lnTo>
                  <a:cubicBezTo>
                    <a:pt x="66721" y="2514454"/>
                    <a:pt x="5670" y="1229964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66000">
                  <a:srgbClr val="CC0000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solidFill>
                  <a:schemeClr val="bg1"/>
                </a:solidFill>
                <a:latin typeface="HelveticaNeueLT Pro 67 MdCn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" name="直角三角形 12"/>
            <p:cNvSpPr/>
            <p:nvPr/>
          </p:nvSpPr>
          <p:spPr>
            <a:xfrm flipH="1">
              <a:off x="3294478" y="1122546"/>
              <a:ext cx="789874" cy="216052"/>
            </a:xfrm>
            <a:custGeom>
              <a:avLst/>
              <a:gdLst>
                <a:gd name="connsiteX0" fmla="*/ 0 w 1177602"/>
                <a:gd name="connsiteY0" fmla="*/ 288032 h 288032"/>
                <a:gd name="connsiteX1" fmla="*/ 0 w 1177602"/>
                <a:gd name="connsiteY1" fmla="*/ 0 h 288032"/>
                <a:gd name="connsiteX2" fmla="*/ 1177602 w 1177602"/>
                <a:gd name="connsiteY2" fmla="*/ 288032 h 288032"/>
                <a:gd name="connsiteX3" fmla="*/ 0 w 1177602"/>
                <a:gd name="connsiteY3" fmla="*/ 288032 h 288032"/>
                <a:gd name="connsiteX0-1" fmla="*/ 0 w 1248087"/>
                <a:gd name="connsiteY0-2" fmla="*/ 289937 h 289937"/>
                <a:gd name="connsiteX1-3" fmla="*/ 70485 w 1248087"/>
                <a:gd name="connsiteY1-4" fmla="*/ 0 h 289937"/>
                <a:gd name="connsiteX2-5" fmla="*/ 1248087 w 1248087"/>
                <a:gd name="connsiteY2-6" fmla="*/ 288032 h 289937"/>
                <a:gd name="connsiteX3-7" fmla="*/ 0 w 1248087"/>
                <a:gd name="connsiteY3-8" fmla="*/ 289937 h 289937"/>
                <a:gd name="connsiteX0-9" fmla="*/ 0 w 1248087"/>
                <a:gd name="connsiteY0-10" fmla="*/ 288032 h 288032"/>
                <a:gd name="connsiteX1-11" fmla="*/ 104775 w 1248087"/>
                <a:gd name="connsiteY1-12" fmla="*/ 0 h 288032"/>
                <a:gd name="connsiteX2-13" fmla="*/ 1248087 w 1248087"/>
                <a:gd name="connsiteY2-14" fmla="*/ 286127 h 288032"/>
                <a:gd name="connsiteX3-15" fmla="*/ 0 w 1248087"/>
                <a:gd name="connsiteY3-16" fmla="*/ 288032 h 288032"/>
                <a:gd name="connsiteX0-17" fmla="*/ 0 w 1131882"/>
                <a:gd name="connsiteY0-18" fmla="*/ 288032 h 288032"/>
                <a:gd name="connsiteX1-19" fmla="*/ 104775 w 1131882"/>
                <a:gd name="connsiteY1-20" fmla="*/ 0 h 288032"/>
                <a:gd name="connsiteX2-21" fmla="*/ 1131882 w 1131882"/>
                <a:gd name="connsiteY2-22" fmla="*/ 228977 h 288032"/>
                <a:gd name="connsiteX3-23" fmla="*/ 0 w 1131882"/>
                <a:gd name="connsiteY3-24" fmla="*/ 288032 h 288032"/>
                <a:gd name="connsiteX0-25" fmla="*/ 0 w 1248087"/>
                <a:gd name="connsiteY0-26" fmla="*/ 288032 h 288032"/>
                <a:gd name="connsiteX1-27" fmla="*/ 104775 w 1248087"/>
                <a:gd name="connsiteY1-28" fmla="*/ 0 h 288032"/>
                <a:gd name="connsiteX2-29" fmla="*/ 1248087 w 1248087"/>
                <a:gd name="connsiteY2-30" fmla="*/ 288032 h 288032"/>
                <a:gd name="connsiteX3-31" fmla="*/ 0 w 1248087"/>
                <a:gd name="connsiteY3-32" fmla="*/ 288032 h 288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8087" h="288032">
                  <a:moveTo>
                    <a:pt x="0" y="288032"/>
                  </a:moveTo>
                  <a:lnTo>
                    <a:pt x="104775" y="0"/>
                  </a:lnTo>
                  <a:lnTo>
                    <a:pt x="1248087" y="288032"/>
                  </a:lnTo>
                  <a:lnTo>
                    <a:pt x="0" y="28803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直角三角形 12"/>
            <p:cNvSpPr/>
            <p:nvPr/>
          </p:nvSpPr>
          <p:spPr>
            <a:xfrm flipH="1">
              <a:off x="4166844" y="4145846"/>
              <a:ext cx="875472" cy="216052"/>
            </a:xfrm>
            <a:custGeom>
              <a:avLst/>
              <a:gdLst>
                <a:gd name="connsiteX0" fmla="*/ 0 w 1177602"/>
                <a:gd name="connsiteY0" fmla="*/ 288032 h 288032"/>
                <a:gd name="connsiteX1" fmla="*/ 0 w 1177602"/>
                <a:gd name="connsiteY1" fmla="*/ 0 h 288032"/>
                <a:gd name="connsiteX2" fmla="*/ 1177602 w 1177602"/>
                <a:gd name="connsiteY2" fmla="*/ 288032 h 288032"/>
                <a:gd name="connsiteX3" fmla="*/ 0 w 1177602"/>
                <a:gd name="connsiteY3" fmla="*/ 288032 h 288032"/>
                <a:gd name="connsiteX0-1" fmla="*/ 0 w 1248087"/>
                <a:gd name="connsiteY0-2" fmla="*/ 289937 h 289937"/>
                <a:gd name="connsiteX1-3" fmla="*/ 70485 w 1248087"/>
                <a:gd name="connsiteY1-4" fmla="*/ 0 h 289937"/>
                <a:gd name="connsiteX2-5" fmla="*/ 1248087 w 1248087"/>
                <a:gd name="connsiteY2-6" fmla="*/ 288032 h 289937"/>
                <a:gd name="connsiteX3-7" fmla="*/ 0 w 1248087"/>
                <a:gd name="connsiteY3-8" fmla="*/ 289937 h 289937"/>
                <a:gd name="connsiteX0-9" fmla="*/ 0 w 1248087"/>
                <a:gd name="connsiteY0-10" fmla="*/ 288032 h 288032"/>
                <a:gd name="connsiteX1-11" fmla="*/ 104775 w 1248087"/>
                <a:gd name="connsiteY1-12" fmla="*/ 0 h 288032"/>
                <a:gd name="connsiteX2-13" fmla="*/ 1248087 w 1248087"/>
                <a:gd name="connsiteY2-14" fmla="*/ 286127 h 288032"/>
                <a:gd name="connsiteX3-15" fmla="*/ 0 w 1248087"/>
                <a:gd name="connsiteY3-16" fmla="*/ 288032 h 288032"/>
                <a:gd name="connsiteX0-17" fmla="*/ 0 w 1131882"/>
                <a:gd name="connsiteY0-18" fmla="*/ 288032 h 288032"/>
                <a:gd name="connsiteX1-19" fmla="*/ 104775 w 1131882"/>
                <a:gd name="connsiteY1-20" fmla="*/ 0 h 288032"/>
                <a:gd name="connsiteX2-21" fmla="*/ 1131882 w 1131882"/>
                <a:gd name="connsiteY2-22" fmla="*/ 228977 h 288032"/>
                <a:gd name="connsiteX3-23" fmla="*/ 0 w 1131882"/>
                <a:gd name="connsiteY3-24" fmla="*/ 288032 h 288032"/>
                <a:gd name="connsiteX0-25" fmla="*/ 0 w 1248087"/>
                <a:gd name="connsiteY0-26" fmla="*/ 288032 h 288032"/>
                <a:gd name="connsiteX1-27" fmla="*/ 104775 w 1248087"/>
                <a:gd name="connsiteY1-28" fmla="*/ 0 h 288032"/>
                <a:gd name="connsiteX2-29" fmla="*/ 1248087 w 1248087"/>
                <a:gd name="connsiteY2-30" fmla="*/ 288032 h 288032"/>
                <a:gd name="connsiteX3-31" fmla="*/ 0 w 1248087"/>
                <a:gd name="connsiteY3-32" fmla="*/ 288032 h 288032"/>
                <a:gd name="connsiteX0-33" fmla="*/ 0 w 1383342"/>
                <a:gd name="connsiteY0-34" fmla="*/ 288032 h 288032"/>
                <a:gd name="connsiteX1-35" fmla="*/ 104775 w 1383342"/>
                <a:gd name="connsiteY1-36" fmla="*/ 0 h 288032"/>
                <a:gd name="connsiteX2-37" fmla="*/ 1383342 w 1383342"/>
                <a:gd name="connsiteY2-38" fmla="*/ 377 h 288032"/>
                <a:gd name="connsiteX3-39" fmla="*/ 0 w 1383342"/>
                <a:gd name="connsiteY3-40" fmla="*/ 288032 h 288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83342" h="288032">
                  <a:moveTo>
                    <a:pt x="0" y="288032"/>
                  </a:moveTo>
                  <a:lnTo>
                    <a:pt x="104775" y="0"/>
                  </a:lnTo>
                  <a:lnTo>
                    <a:pt x="1383342" y="377"/>
                  </a:lnTo>
                  <a:lnTo>
                    <a:pt x="0" y="288032"/>
                  </a:lnTo>
                  <a:close/>
                </a:path>
              </a:pathLst>
            </a:custGeom>
            <a:solidFill>
              <a:srgbClr val="B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21"/>
          <p:cNvSpPr txBox="1"/>
          <p:nvPr/>
        </p:nvSpPr>
        <p:spPr>
          <a:xfrm>
            <a:off x="3400930" y="2346704"/>
            <a:ext cx="2433319" cy="761747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/>
          <a:p>
            <a:pPr algn="ctr"/>
            <a:r>
              <a:rPr lang="zh-CN" altLang="en-US" sz="4500" b="1" dirty="0" smtClean="0">
                <a:solidFill>
                  <a:schemeClr val="bg1"/>
                </a:solidFill>
                <a:cs typeface="+mn-ea"/>
                <a:sym typeface="+mn-lt"/>
              </a:rPr>
              <a:t>招聘岗位</a:t>
            </a:r>
            <a:endParaRPr lang="zh-CN" altLang="en-US" sz="4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21"/>
          <p:cNvSpPr txBox="1"/>
          <p:nvPr/>
        </p:nvSpPr>
        <p:spPr>
          <a:xfrm>
            <a:off x="3424523" y="1715881"/>
            <a:ext cx="2318398" cy="530915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/>
          <a:p>
            <a:pPr algn="ctr"/>
            <a:r>
              <a:rPr lang="en-US" altLang="zh-CN" sz="3000" dirty="0" smtClean="0">
                <a:solidFill>
                  <a:schemeClr val="bg1"/>
                </a:solidFill>
                <a:cs typeface="+mn-ea"/>
                <a:sym typeface="+mn-lt"/>
              </a:rPr>
              <a:t>PART 03</a:t>
            </a:r>
            <a:endParaRPr lang="en-US" altLang="zh-CN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文本框 3"/>
          <p:cNvSpPr txBox="1"/>
          <p:nvPr/>
        </p:nvSpPr>
        <p:spPr>
          <a:xfrm>
            <a:off x="2576507" y="3918798"/>
            <a:ext cx="4014430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做新疆本地最好的汽水！</a:t>
            </a:r>
            <a:endParaRPr lang="zh-CN" altLang="en-US" sz="1800" i="1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069882" y="4288130"/>
            <a:ext cx="3027680" cy="321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>
              <a:lnSpc>
                <a:spcPts val="1800"/>
              </a:lnSpc>
            </a:pPr>
            <a:r>
              <a:rPr lang="zh-CN" altLang="en-US" sz="1600" kern="0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新疆果业万彩食品科技有限公司</a:t>
            </a:r>
            <a:endParaRPr lang="zh-CN" altLang="en-US" sz="1600" kern="0" dirty="0">
              <a:ln w="952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 descr="823300a3a6188ce357ff265485ee05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548245" y="0"/>
            <a:ext cx="1595755" cy="63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6"/>
          <p:cNvSpPr txBox="1"/>
          <p:nvPr/>
        </p:nvSpPr>
        <p:spPr>
          <a:xfrm>
            <a:off x="357009" y="285779"/>
            <a:ext cx="2978858" cy="440055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招聘岗位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销售岗（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人）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586" y="1177504"/>
            <a:ext cx="3083348" cy="1225924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txBody>
          <a:bodyPr wrap="square" lIns="71067" tIns="35534" rIns="71067" bIns="35534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000" dirty="0" smtClean="0"/>
              <a:t>1</a:t>
            </a:r>
            <a:r>
              <a:rPr lang="zh-CN" altLang="zh-CN" sz="1000" dirty="0" smtClean="0"/>
              <a:t>、做好区域内客户拜访、客情维护、订货对接、陈列管理</a:t>
            </a:r>
            <a:r>
              <a:rPr lang="zh-CN" altLang="en-US" sz="1000" dirty="0" smtClean="0"/>
              <a:t>（理货、擦筐）</a:t>
            </a:r>
            <a:r>
              <a:rPr lang="zh-CN" altLang="zh-CN" sz="1000" dirty="0" smtClean="0"/>
              <a:t>、服务提升工作；</a:t>
            </a:r>
            <a:endParaRPr lang="zh-CN" altLang="zh-CN" sz="1000" dirty="0" smtClean="0"/>
          </a:p>
          <a:p>
            <a:r>
              <a:rPr lang="en-US" altLang="zh-CN" sz="1000" dirty="0" smtClean="0"/>
              <a:t>2</a:t>
            </a:r>
            <a:r>
              <a:rPr lang="zh-CN" altLang="zh-CN" sz="1000" dirty="0" smtClean="0"/>
              <a:t>、统计区域内客户信息，建立和管理客户微信群；</a:t>
            </a:r>
            <a:endParaRPr lang="zh-CN" altLang="zh-CN" sz="1000" dirty="0" smtClean="0"/>
          </a:p>
          <a:p>
            <a:r>
              <a:rPr lang="en-US" altLang="zh-CN" sz="1000" dirty="0" smtClean="0"/>
              <a:t>3</a:t>
            </a:r>
            <a:r>
              <a:rPr lang="zh-CN" altLang="zh-CN" sz="1000" dirty="0" smtClean="0"/>
              <a:t>、开发</a:t>
            </a:r>
            <a:r>
              <a:rPr lang="zh-CN" altLang="en-US" sz="1000" dirty="0" smtClean="0"/>
              <a:t>终端客户</a:t>
            </a:r>
            <a:r>
              <a:rPr lang="zh-CN" altLang="zh-CN" sz="1000" dirty="0" smtClean="0"/>
              <a:t>，拓展区域业务；</a:t>
            </a:r>
            <a:endParaRPr lang="en-US" altLang="zh-CN" sz="1000" dirty="0" smtClean="0"/>
          </a:p>
          <a:p>
            <a:r>
              <a:rPr lang="en-US" altLang="zh-CN" sz="1000" dirty="0" smtClean="0"/>
              <a:t>4</a:t>
            </a:r>
            <a:r>
              <a:rPr lang="zh-CN" altLang="en-US" sz="1000" dirty="0" smtClean="0"/>
              <a:t>、策划、组织促销活动；</a:t>
            </a:r>
            <a:endParaRPr lang="zh-CN" altLang="zh-CN" sz="1000" dirty="0">
              <a:solidFill>
                <a:schemeClr val="tx1"/>
              </a:solidFill>
              <a:cs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0200" y="1024467"/>
            <a:ext cx="804333" cy="2201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schemeClr val="tx1"/>
                </a:solidFill>
              </a:rPr>
              <a:t>岗位职责</a:t>
            </a:r>
            <a:endParaRPr lang="zh-CN" altLang="en-US" sz="1200" b="1" dirty="0">
              <a:solidFill>
                <a:schemeClr val="tx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55648" y="2971800"/>
            <a:ext cx="3242734" cy="1146175"/>
            <a:chOff x="1684914" y="1176867"/>
            <a:chExt cx="3242734" cy="1146175"/>
          </a:xfrm>
        </p:grpSpPr>
        <p:sp>
          <p:nvSpPr>
            <p:cNvPr id="9" name="TextBox 8"/>
            <p:cNvSpPr txBox="1"/>
            <p:nvPr/>
          </p:nvSpPr>
          <p:spPr>
            <a:xfrm>
              <a:off x="1844300" y="1329902"/>
              <a:ext cx="3083348" cy="9931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</a:ln>
          </p:spPr>
          <p:txBody>
            <a:bodyPr wrap="square" lIns="71067" tIns="35534" rIns="71067" bIns="35534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000" dirty="0" smtClean="0"/>
                <a:t>1</a:t>
              </a:r>
              <a:r>
                <a:rPr lang="zh-CN" altLang="zh-CN" sz="1000" dirty="0" smtClean="0"/>
                <a:t>、</a:t>
              </a:r>
              <a:r>
                <a:rPr lang="zh-CN" altLang="en-US" sz="1000" dirty="0" smtClean="0"/>
                <a:t>薪酬：无责任底薪</a:t>
              </a:r>
              <a:r>
                <a:rPr lang="en-US" altLang="zh-CN" sz="1000" dirty="0" smtClean="0"/>
                <a:t>3000</a:t>
              </a:r>
              <a:r>
                <a:rPr lang="zh-CN" altLang="en-US" sz="1000" dirty="0" smtClean="0"/>
                <a:t>元</a:t>
              </a:r>
              <a:r>
                <a:rPr lang="en-US" altLang="zh-CN" sz="1000" dirty="0" smtClean="0"/>
                <a:t>/</a:t>
              </a:r>
              <a:r>
                <a:rPr lang="zh-CN" altLang="en-US" sz="1000" dirty="0" smtClean="0"/>
                <a:t>月</a:t>
              </a:r>
              <a:r>
                <a:rPr lang="en-US" altLang="zh-CN" sz="1000" dirty="0" smtClean="0"/>
                <a:t>+</a:t>
              </a:r>
              <a:r>
                <a:rPr lang="zh-CN" altLang="en-US" sz="1000" dirty="0" smtClean="0"/>
                <a:t>奖金</a:t>
              </a:r>
              <a:r>
                <a:rPr lang="en-US" altLang="zh-CN" sz="1000" dirty="0" smtClean="0"/>
                <a:t>+</a:t>
              </a:r>
              <a:r>
                <a:rPr lang="zh-CN" altLang="zh-CN" sz="1000" dirty="0" smtClean="0"/>
                <a:t>提成，三个月试用期内月工资不低于</a:t>
              </a:r>
              <a:r>
                <a:rPr lang="en-US" altLang="zh-CN" sz="1000" dirty="0" smtClean="0"/>
                <a:t>4000</a:t>
              </a:r>
              <a:r>
                <a:rPr lang="zh-CN" altLang="en-US" sz="1000" dirty="0" smtClean="0"/>
                <a:t>元，转正后月平均工资</a:t>
              </a:r>
              <a:r>
                <a:rPr lang="en-US" altLang="zh-CN" sz="1000" dirty="0" smtClean="0"/>
                <a:t>6000+</a:t>
              </a:r>
              <a:r>
                <a:rPr lang="zh-CN" altLang="en-US" sz="1000" dirty="0" smtClean="0"/>
                <a:t>。</a:t>
              </a:r>
              <a:endParaRPr lang="en-US" altLang="zh-CN" sz="1000" dirty="0" smtClean="0"/>
            </a:p>
            <a:p>
              <a:r>
                <a:rPr lang="en-US" altLang="zh-CN" sz="1000" dirty="0" smtClean="0"/>
                <a:t>2</a:t>
              </a:r>
              <a:r>
                <a:rPr lang="zh-CN" altLang="en-US" sz="1000" dirty="0" smtClean="0"/>
                <a:t>、缴纳社保；</a:t>
              </a:r>
              <a:endParaRPr lang="zh-CN" altLang="zh-CN" sz="1000" dirty="0">
                <a:solidFill>
                  <a:schemeClr val="tx1"/>
                </a:solidFill>
                <a:cs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684914" y="1176867"/>
              <a:ext cx="804333" cy="22013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 smtClean="0">
                  <a:solidFill>
                    <a:schemeClr val="tx1"/>
                  </a:solidFill>
                </a:rPr>
                <a:t>薪资待遇</a:t>
              </a:r>
              <a:endParaRPr lang="zh-CN" altLang="en-US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087034" y="1135170"/>
            <a:ext cx="3083348" cy="1225924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</a:ln>
        </p:spPr>
        <p:txBody>
          <a:bodyPr wrap="square" lIns="71067" tIns="35534" rIns="71067" bIns="35534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200000"/>
              </a:lnSpc>
            </a:pPr>
            <a:r>
              <a:rPr lang="en-US" altLang="zh-CN" sz="1000" dirty="0" smtClean="0"/>
              <a:t>1</a:t>
            </a:r>
            <a:r>
              <a:rPr lang="zh-CN" altLang="zh-CN" sz="1000" dirty="0" smtClean="0"/>
              <a:t>、</a:t>
            </a:r>
            <a:r>
              <a:rPr lang="zh-CN" altLang="en-US" sz="1000" dirty="0" smtClean="0"/>
              <a:t>乐观开朗、普通话标准，善于沟通</a:t>
            </a:r>
            <a:r>
              <a:rPr lang="zh-CN" altLang="zh-CN" sz="1000" dirty="0" smtClean="0"/>
              <a:t>；</a:t>
            </a:r>
            <a:endParaRPr lang="zh-CN" altLang="zh-CN" sz="1000" dirty="0" smtClean="0"/>
          </a:p>
          <a:p>
            <a:pPr>
              <a:lnSpc>
                <a:spcPct val="200000"/>
              </a:lnSpc>
            </a:pPr>
            <a:r>
              <a:rPr lang="en-US" altLang="zh-CN" sz="1000" dirty="0" smtClean="0"/>
              <a:t>2</a:t>
            </a:r>
            <a:r>
              <a:rPr lang="zh-CN" altLang="zh-CN" sz="1000" dirty="0" smtClean="0"/>
              <a:t>、</a:t>
            </a:r>
            <a:r>
              <a:rPr lang="zh-CN" altLang="en-US" sz="1000" dirty="0" smtClean="0"/>
              <a:t>勤奋踏实、吃苦耐劳</a:t>
            </a:r>
            <a:r>
              <a:rPr lang="zh-CN" altLang="zh-CN" sz="1000" dirty="0" smtClean="0"/>
              <a:t>；</a:t>
            </a:r>
            <a:endParaRPr lang="zh-CN" altLang="zh-CN" sz="1000" dirty="0" smtClean="0"/>
          </a:p>
          <a:p>
            <a:pPr>
              <a:lnSpc>
                <a:spcPct val="200000"/>
              </a:lnSpc>
            </a:pPr>
            <a:r>
              <a:rPr lang="en-US" altLang="zh-CN" sz="1000" dirty="0" smtClean="0"/>
              <a:t>3</a:t>
            </a:r>
            <a:r>
              <a:rPr lang="zh-CN" altLang="zh-CN" sz="1000" dirty="0" smtClean="0"/>
              <a:t>、</a:t>
            </a:r>
            <a:r>
              <a:rPr lang="zh-CN" altLang="en-US" sz="1000" dirty="0" smtClean="0"/>
              <a:t>执行力强，服从团队安排</a:t>
            </a:r>
            <a:r>
              <a:rPr lang="zh-CN" altLang="zh-CN" sz="1000" dirty="0" smtClean="0"/>
              <a:t>；</a:t>
            </a:r>
            <a:endParaRPr lang="zh-CN" altLang="zh-CN" sz="1000" dirty="0" smtClean="0"/>
          </a:p>
          <a:p>
            <a:endParaRPr lang="zh-CN" altLang="zh-CN" sz="1000" dirty="0">
              <a:solidFill>
                <a:schemeClr val="tx1"/>
              </a:solidFill>
              <a:cs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27648" y="982134"/>
            <a:ext cx="804333" cy="2201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schemeClr val="tx1"/>
                </a:solidFill>
              </a:rPr>
              <a:t>任职条件</a:t>
            </a:r>
            <a:endParaRPr lang="zh-CN" altLang="en-US" sz="1200" b="1" dirty="0">
              <a:solidFill>
                <a:schemeClr val="tx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851447" y="2929468"/>
            <a:ext cx="3225801" cy="712284"/>
            <a:chOff x="1684913" y="1253020"/>
            <a:chExt cx="3225801" cy="492805"/>
          </a:xfrm>
        </p:grpSpPr>
        <p:sp>
          <p:nvSpPr>
            <p:cNvPr id="16" name="TextBox 15"/>
            <p:cNvSpPr txBox="1"/>
            <p:nvPr/>
          </p:nvSpPr>
          <p:spPr>
            <a:xfrm>
              <a:off x="1827366" y="1376765"/>
              <a:ext cx="3083348" cy="3690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</a:ln>
          </p:spPr>
          <p:txBody>
            <a:bodyPr wrap="square" lIns="71067" tIns="35534" rIns="71067" bIns="35534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8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000" dirty="0" smtClean="0"/>
                <a:t>1</a:t>
              </a:r>
              <a:r>
                <a:rPr lang="zh-CN" altLang="zh-CN" sz="1000" dirty="0" smtClean="0"/>
                <a:t>、</a:t>
              </a:r>
              <a:r>
                <a:rPr lang="zh-CN" altLang="en-US" sz="1000" dirty="0" smtClean="0"/>
                <a:t>每周单休，节假日加班后调休</a:t>
              </a:r>
              <a:r>
                <a:rPr lang="zh-CN" altLang="zh-CN" sz="1000" dirty="0" smtClean="0"/>
                <a:t>；</a:t>
              </a:r>
              <a:endParaRPr lang="en-US" altLang="zh-CN" sz="1000" dirty="0" smtClean="0"/>
            </a:p>
            <a:p>
              <a:r>
                <a:rPr lang="en-US" altLang="zh-CN" sz="1000" dirty="0" smtClean="0"/>
                <a:t>2</a:t>
              </a:r>
              <a:r>
                <a:rPr lang="zh-CN" altLang="en-US" sz="1000" dirty="0" smtClean="0"/>
                <a:t>、提</a:t>
              </a:r>
              <a:r>
                <a:rPr lang="zh-CN" altLang="en-US" sz="1000" dirty="0" smtClean="0"/>
                <a:t>供专业培训，提升职场能力；</a:t>
              </a:r>
              <a:endParaRPr lang="en-US" altLang="zh-CN" sz="1000" dirty="0" smtClean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684913" y="1253020"/>
              <a:ext cx="804333" cy="15816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 smtClean="0">
                  <a:solidFill>
                    <a:schemeClr val="tx1"/>
                  </a:solidFill>
                </a:rPr>
                <a:t>其他说明</a:t>
              </a:r>
              <a:endParaRPr lang="zh-CN" altLang="en-US" sz="12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1"/>
          <p:cNvGrpSpPr/>
          <p:nvPr/>
        </p:nvGrpSpPr>
        <p:grpSpPr>
          <a:xfrm>
            <a:off x="0" y="1217247"/>
            <a:ext cx="9167445" cy="2786706"/>
            <a:chOff x="0" y="1121116"/>
            <a:chExt cx="27357232" cy="3240782"/>
          </a:xfrm>
        </p:grpSpPr>
        <p:sp>
          <p:nvSpPr>
            <p:cNvPr id="23" name="流程图: 过程 6"/>
            <p:cNvSpPr/>
            <p:nvPr/>
          </p:nvSpPr>
          <p:spPr>
            <a:xfrm flipH="1">
              <a:off x="0" y="1121116"/>
              <a:ext cx="5042315" cy="324078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-1" fmla="*/ 2034 w 10000"/>
                <a:gd name="connsiteY0-2" fmla="*/ 0 h 10000"/>
                <a:gd name="connsiteX1-3" fmla="*/ 10000 w 10000"/>
                <a:gd name="connsiteY1-4" fmla="*/ 0 h 10000"/>
                <a:gd name="connsiteX2-5" fmla="*/ 10000 w 10000"/>
                <a:gd name="connsiteY2-6" fmla="*/ 10000 h 10000"/>
                <a:gd name="connsiteX3-7" fmla="*/ 0 w 10000"/>
                <a:gd name="connsiteY3-8" fmla="*/ 10000 h 10000"/>
                <a:gd name="connsiteX4-9" fmla="*/ 2034 w 10000"/>
                <a:gd name="connsiteY4-10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2034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203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8"/>
            <p:cNvSpPr/>
            <p:nvPr/>
          </p:nvSpPr>
          <p:spPr>
            <a:xfrm flipH="1">
              <a:off x="3294478" y="1334293"/>
              <a:ext cx="24062754" cy="2811553"/>
            </a:xfrm>
            <a:custGeom>
              <a:avLst/>
              <a:gdLst>
                <a:gd name="connsiteX0" fmla="*/ 0 w 6984776"/>
                <a:gd name="connsiteY0" fmla="*/ 0 h 3744416"/>
                <a:gd name="connsiteX1" fmla="*/ 6984776 w 6984776"/>
                <a:gd name="connsiteY1" fmla="*/ 0 h 3744416"/>
                <a:gd name="connsiteX2" fmla="*/ 6984776 w 6984776"/>
                <a:gd name="connsiteY2" fmla="*/ 3744416 h 3744416"/>
                <a:gd name="connsiteX3" fmla="*/ 0 w 6984776"/>
                <a:gd name="connsiteY3" fmla="*/ 3744416 h 3744416"/>
                <a:gd name="connsiteX4" fmla="*/ 0 w 6984776"/>
                <a:gd name="connsiteY4" fmla="*/ 0 h 3744416"/>
                <a:gd name="connsiteX0-1" fmla="*/ 0 w 6984776"/>
                <a:gd name="connsiteY0-2" fmla="*/ 0 h 3744416"/>
                <a:gd name="connsiteX1-3" fmla="*/ 6984776 w 6984776"/>
                <a:gd name="connsiteY1-4" fmla="*/ 0 h 3744416"/>
                <a:gd name="connsiteX2-5" fmla="*/ 5607389 w 6984776"/>
                <a:gd name="connsiteY2-6" fmla="*/ 3744416 h 3744416"/>
                <a:gd name="connsiteX3-7" fmla="*/ 0 w 6984776"/>
                <a:gd name="connsiteY3-8" fmla="*/ 3744416 h 3744416"/>
                <a:gd name="connsiteX4-9" fmla="*/ 0 w 6984776"/>
                <a:gd name="connsiteY4-10" fmla="*/ 0 h 3744416"/>
                <a:gd name="connsiteX0-11" fmla="*/ 0 w 9242889"/>
                <a:gd name="connsiteY0-12" fmla="*/ 0 h 3758758"/>
                <a:gd name="connsiteX1-13" fmla="*/ 9242889 w 9242889"/>
                <a:gd name="connsiteY1-14" fmla="*/ 14342 h 3758758"/>
                <a:gd name="connsiteX2-15" fmla="*/ 7865502 w 9242889"/>
                <a:gd name="connsiteY2-16" fmla="*/ 3758758 h 3758758"/>
                <a:gd name="connsiteX3-17" fmla="*/ 2258113 w 9242889"/>
                <a:gd name="connsiteY3-18" fmla="*/ 3758758 h 3758758"/>
                <a:gd name="connsiteX4-19" fmla="*/ 0 w 9242889"/>
                <a:gd name="connsiteY4-20" fmla="*/ 0 h 3758758"/>
                <a:gd name="connsiteX0-21" fmla="*/ 0 w 9242889"/>
                <a:gd name="connsiteY0-22" fmla="*/ 0 h 3773100"/>
                <a:gd name="connsiteX1-23" fmla="*/ 9242889 w 9242889"/>
                <a:gd name="connsiteY1-24" fmla="*/ 14342 h 3773100"/>
                <a:gd name="connsiteX2-25" fmla="*/ 7865502 w 9242889"/>
                <a:gd name="connsiteY2-26" fmla="*/ 3758758 h 3773100"/>
                <a:gd name="connsiteX3-27" fmla="*/ 0 w 9242889"/>
                <a:gd name="connsiteY3-28" fmla="*/ 3773100 h 3773100"/>
                <a:gd name="connsiteX4-29" fmla="*/ 0 w 9242889"/>
                <a:gd name="connsiteY4-30" fmla="*/ 0 h 3773100"/>
                <a:gd name="connsiteX0-31" fmla="*/ 0 w 9259899"/>
                <a:gd name="connsiteY0-32" fmla="*/ 14341 h 3758758"/>
                <a:gd name="connsiteX1-33" fmla="*/ 9259899 w 9259899"/>
                <a:gd name="connsiteY1-34" fmla="*/ 0 h 3758758"/>
                <a:gd name="connsiteX2-35" fmla="*/ 7882512 w 9259899"/>
                <a:gd name="connsiteY2-36" fmla="*/ 3744416 h 3758758"/>
                <a:gd name="connsiteX3-37" fmla="*/ 17010 w 9259899"/>
                <a:gd name="connsiteY3-38" fmla="*/ 3758758 h 3758758"/>
                <a:gd name="connsiteX4-39" fmla="*/ 0 w 9259899"/>
                <a:gd name="connsiteY4-40" fmla="*/ 14341 h 3758758"/>
                <a:gd name="connsiteX0-41" fmla="*/ 0 w 65394048"/>
                <a:gd name="connsiteY0-42" fmla="*/ 123394 h 3758758"/>
                <a:gd name="connsiteX1-43" fmla="*/ 65394048 w 65394048"/>
                <a:gd name="connsiteY1-44" fmla="*/ 0 h 3758758"/>
                <a:gd name="connsiteX2-45" fmla="*/ 64016661 w 65394048"/>
                <a:gd name="connsiteY2-46" fmla="*/ 3744416 h 3758758"/>
                <a:gd name="connsiteX3-47" fmla="*/ 56151159 w 65394048"/>
                <a:gd name="connsiteY3-48" fmla="*/ 3758758 h 3758758"/>
                <a:gd name="connsiteX4-49" fmla="*/ 0 w 65394048"/>
                <a:gd name="connsiteY4-50" fmla="*/ 123394 h 3758758"/>
                <a:gd name="connsiteX0-51" fmla="*/ 0 w 65394048"/>
                <a:gd name="connsiteY0-52" fmla="*/ 123394 h 3795108"/>
                <a:gd name="connsiteX1-53" fmla="*/ 65394048 w 65394048"/>
                <a:gd name="connsiteY1-54" fmla="*/ 0 h 3795108"/>
                <a:gd name="connsiteX2-55" fmla="*/ 64016661 w 65394048"/>
                <a:gd name="connsiteY2-56" fmla="*/ 3744416 h 3795108"/>
                <a:gd name="connsiteX3-57" fmla="*/ 17013 w 65394048"/>
                <a:gd name="connsiteY3-58" fmla="*/ 3795108 h 3795108"/>
                <a:gd name="connsiteX4-59" fmla="*/ 0 w 65394048"/>
                <a:gd name="connsiteY4-60" fmla="*/ 123394 h 3795108"/>
                <a:gd name="connsiteX0-61" fmla="*/ 0 w 65394048"/>
                <a:gd name="connsiteY0-62" fmla="*/ 123394 h 3744416"/>
                <a:gd name="connsiteX1-63" fmla="*/ 65394048 w 65394048"/>
                <a:gd name="connsiteY1-64" fmla="*/ 0 h 3744416"/>
                <a:gd name="connsiteX2-65" fmla="*/ 64016661 w 65394048"/>
                <a:gd name="connsiteY2-66" fmla="*/ 3744416 h 3744416"/>
                <a:gd name="connsiteX3-67" fmla="*/ 17013 w 65394048"/>
                <a:gd name="connsiteY3-68" fmla="*/ 3667882 h 3744416"/>
                <a:gd name="connsiteX4-69" fmla="*/ 0 w 65394048"/>
                <a:gd name="connsiteY4-70" fmla="*/ 123394 h 3744416"/>
                <a:gd name="connsiteX0-71" fmla="*/ 0 w 65394048"/>
                <a:gd name="connsiteY0-72" fmla="*/ 32518 h 3744416"/>
                <a:gd name="connsiteX1-73" fmla="*/ 65394048 w 65394048"/>
                <a:gd name="connsiteY1-74" fmla="*/ 0 h 3744416"/>
                <a:gd name="connsiteX2-75" fmla="*/ 64016661 w 65394048"/>
                <a:gd name="connsiteY2-76" fmla="*/ 3744416 h 3744416"/>
                <a:gd name="connsiteX3-77" fmla="*/ 17013 w 65394048"/>
                <a:gd name="connsiteY3-78" fmla="*/ 3667882 h 3744416"/>
                <a:gd name="connsiteX4-79" fmla="*/ 0 w 65394048"/>
                <a:gd name="connsiteY4-80" fmla="*/ 32518 h 3744416"/>
                <a:gd name="connsiteX0-81" fmla="*/ 27285242 w 65377037"/>
                <a:gd name="connsiteY0-82" fmla="*/ 0 h 3748249"/>
                <a:gd name="connsiteX1-83" fmla="*/ 65377037 w 65377037"/>
                <a:gd name="connsiteY1-84" fmla="*/ 3833 h 3748249"/>
                <a:gd name="connsiteX2-85" fmla="*/ 63999650 w 65377037"/>
                <a:gd name="connsiteY2-86" fmla="*/ 3748249 h 3748249"/>
                <a:gd name="connsiteX3-87" fmla="*/ 2 w 65377037"/>
                <a:gd name="connsiteY3-88" fmla="*/ 3671715 h 3748249"/>
                <a:gd name="connsiteX4-89" fmla="*/ 27285242 w 65377037"/>
                <a:gd name="connsiteY4-90" fmla="*/ 0 h 3748249"/>
                <a:gd name="connsiteX0-91" fmla="*/ 38368 w 38130163"/>
                <a:gd name="connsiteY0-92" fmla="*/ 0 h 3748249"/>
                <a:gd name="connsiteX1-93" fmla="*/ 38130163 w 38130163"/>
                <a:gd name="connsiteY1-94" fmla="*/ 3833 h 3748249"/>
                <a:gd name="connsiteX2-95" fmla="*/ 36752776 w 38130163"/>
                <a:gd name="connsiteY2-96" fmla="*/ 3748249 h 3748249"/>
                <a:gd name="connsiteX3-97" fmla="*/ 0 w 38130163"/>
                <a:gd name="connsiteY3-98" fmla="*/ 3617190 h 3748249"/>
                <a:gd name="connsiteX4-99" fmla="*/ 38368 w 38130163"/>
                <a:gd name="connsiteY4-100" fmla="*/ 0 h 3748249"/>
                <a:gd name="connsiteX0-101" fmla="*/ 0 w 38091795"/>
                <a:gd name="connsiteY0-102" fmla="*/ 0 h 3748249"/>
                <a:gd name="connsiteX1-103" fmla="*/ 38091795 w 38091795"/>
                <a:gd name="connsiteY1-104" fmla="*/ 3833 h 3748249"/>
                <a:gd name="connsiteX2-105" fmla="*/ 36714408 w 38091795"/>
                <a:gd name="connsiteY2-106" fmla="*/ 3748249 h 3748249"/>
                <a:gd name="connsiteX3-107" fmla="*/ 17011 w 38091795"/>
                <a:gd name="connsiteY3-108" fmla="*/ 3689892 h 3748249"/>
                <a:gd name="connsiteX4-109" fmla="*/ 0 w 38091795"/>
                <a:gd name="connsiteY4-110" fmla="*/ 0 h 3748249"/>
                <a:gd name="connsiteX0-111" fmla="*/ 0 w 38091795"/>
                <a:gd name="connsiteY0-112" fmla="*/ 0 h 3780768"/>
                <a:gd name="connsiteX1-113" fmla="*/ 38091795 w 38091795"/>
                <a:gd name="connsiteY1-114" fmla="*/ 3833 h 3780768"/>
                <a:gd name="connsiteX2-115" fmla="*/ 36714408 w 38091795"/>
                <a:gd name="connsiteY2-116" fmla="*/ 3748249 h 3780768"/>
                <a:gd name="connsiteX3-117" fmla="*/ 72391 w 38091795"/>
                <a:gd name="connsiteY3-118" fmla="*/ 3780768 h 3780768"/>
                <a:gd name="connsiteX4-119" fmla="*/ 0 w 38091795"/>
                <a:gd name="connsiteY4-120" fmla="*/ 0 h 3780768"/>
                <a:gd name="connsiteX0-121" fmla="*/ 0 w 38091795"/>
                <a:gd name="connsiteY0-122" fmla="*/ 0 h 3748249"/>
                <a:gd name="connsiteX1-123" fmla="*/ 38091795 w 38091795"/>
                <a:gd name="connsiteY1-124" fmla="*/ 3833 h 3748249"/>
                <a:gd name="connsiteX2-125" fmla="*/ 36714408 w 38091795"/>
                <a:gd name="connsiteY2-126" fmla="*/ 3748249 h 3748249"/>
                <a:gd name="connsiteX3-127" fmla="*/ 72391 w 38091795"/>
                <a:gd name="connsiteY3-128" fmla="*/ 3744418 h 3748249"/>
                <a:gd name="connsiteX4-129" fmla="*/ 0 w 38091795"/>
                <a:gd name="connsiteY4-130" fmla="*/ 0 h 37482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8091795" h="3748249">
                  <a:moveTo>
                    <a:pt x="0" y="0"/>
                  </a:moveTo>
                  <a:lnTo>
                    <a:pt x="38091795" y="3833"/>
                  </a:lnTo>
                  <a:lnTo>
                    <a:pt x="36714408" y="3748249"/>
                  </a:lnTo>
                  <a:lnTo>
                    <a:pt x="72391" y="3744418"/>
                  </a:lnTo>
                  <a:cubicBezTo>
                    <a:pt x="66721" y="2514454"/>
                    <a:pt x="5670" y="1229964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66000">
                  <a:srgbClr val="CC0000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solidFill>
                  <a:schemeClr val="bg1"/>
                </a:solidFill>
                <a:latin typeface="HelveticaNeueLT Pro 67 MdCn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" name="直角三角形 12"/>
            <p:cNvSpPr/>
            <p:nvPr/>
          </p:nvSpPr>
          <p:spPr>
            <a:xfrm flipH="1">
              <a:off x="3294478" y="1122546"/>
              <a:ext cx="789874" cy="216052"/>
            </a:xfrm>
            <a:custGeom>
              <a:avLst/>
              <a:gdLst>
                <a:gd name="connsiteX0" fmla="*/ 0 w 1177602"/>
                <a:gd name="connsiteY0" fmla="*/ 288032 h 288032"/>
                <a:gd name="connsiteX1" fmla="*/ 0 w 1177602"/>
                <a:gd name="connsiteY1" fmla="*/ 0 h 288032"/>
                <a:gd name="connsiteX2" fmla="*/ 1177602 w 1177602"/>
                <a:gd name="connsiteY2" fmla="*/ 288032 h 288032"/>
                <a:gd name="connsiteX3" fmla="*/ 0 w 1177602"/>
                <a:gd name="connsiteY3" fmla="*/ 288032 h 288032"/>
                <a:gd name="connsiteX0-1" fmla="*/ 0 w 1248087"/>
                <a:gd name="connsiteY0-2" fmla="*/ 289937 h 289937"/>
                <a:gd name="connsiteX1-3" fmla="*/ 70485 w 1248087"/>
                <a:gd name="connsiteY1-4" fmla="*/ 0 h 289937"/>
                <a:gd name="connsiteX2-5" fmla="*/ 1248087 w 1248087"/>
                <a:gd name="connsiteY2-6" fmla="*/ 288032 h 289937"/>
                <a:gd name="connsiteX3-7" fmla="*/ 0 w 1248087"/>
                <a:gd name="connsiteY3-8" fmla="*/ 289937 h 289937"/>
                <a:gd name="connsiteX0-9" fmla="*/ 0 w 1248087"/>
                <a:gd name="connsiteY0-10" fmla="*/ 288032 h 288032"/>
                <a:gd name="connsiteX1-11" fmla="*/ 104775 w 1248087"/>
                <a:gd name="connsiteY1-12" fmla="*/ 0 h 288032"/>
                <a:gd name="connsiteX2-13" fmla="*/ 1248087 w 1248087"/>
                <a:gd name="connsiteY2-14" fmla="*/ 286127 h 288032"/>
                <a:gd name="connsiteX3-15" fmla="*/ 0 w 1248087"/>
                <a:gd name="connsiteY3-16" fmla="*/ 288032 h 288032"/>
                <a:gd name="connsiteX0-17" fmla="*/ 0 w 1131882"/>
                <a:gd name="connsiteY0-18" fmla="*/ 288032 h 288032"/>
                <a:gd name="connsiteX1-19" fmla="*/ 104775 w 1131882"/>
                <a:gd name="connsiteY1-20" fmla="*/ 0 h 288032"/>
                <a:gd name="connsiteX2-21" fmla="*/ 1131882 w 1131882"/>
                <a:gd name="connsiteY2-22" fmla="*/ 228977 h 288032"/>
                <a:gd name="connsiteX3-23" fmla="*/ 0 w 1131882"/>
                <a:gd name="connsiteY3-24" fmla="*/ 288032 h 288032"/>
                <a:gd name="connsiteX0-25" fmla="*/ 0 w 1248087"/>
                <a:gd name="connsiteY0-26" fmla="*/ 288032 h 288032"/>
                <a:gd name="connsiteX1-27" fmla="*/ 104775 w 1248087"/>
                <a:gd name="connsiteY1-28" fmla="*/ 0 h 288032"/>
                <a:gd name="connsiteX2-29" fmla="*/ 1248087 w 1248087"/>
                <a:gd name="connsiteY2-30" fmla="*/ 288032 h 288032"/>
                <a:gd name="connsiteX3-31" fmla="*/ 0 w 1248087"/>
                <a:gd name="connsiteY3-32" fmla="*/ 288032 h 288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8087" h="288032">
                  <a:moveTo>
                    <a:pt x="0" y="288032"/>
                  </a:moveTo>
                  <a:lnTo>
                    <a:pt x="104775" y="0"/>
                  </a:lnTo>
                  <a:lnTo>
                    <a:pt x="1248087" y="288032"/>
                  </a:lnTo>
                  <a:lnTo>
                    <a:pt x="0" y="28803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直角三角形 12"/>
            <p:cNvSpPr/>
            <p:nvPr/>
          </p:nvSpPr>
          <p:spPr>
            <a:xfrm flipH="1">
              <a:off x="4166844" y="4145846"/>
              <a:ext cx="875472" cy="216052"/>
            </a:xfrm>
            <a:custGeom>
              <a:avLst/>
              <a:gdLst>
                <a:gd name="connsiteX0" fmla="*/ 0 w 1177602"/>
                <a:gd name="connsiteY0" fmla="*/ 288032 h 288032"/>
                <a:gd name="connsiteX1" fmla="*/ 0 w 1177602"/>
                <a:gd name="connsiteY1" fmla="*/ 0 h 288032"/>
                <a:gd name="connsiteX2" fmla="*/ 1177602 w 1177602"/>
                <a:gd name="connsiteY2" fmla="*/ 288032 h 288032"/>
                <a:gd name="connsiteX3" fmla="*/ 0 w 1177602"/>
                <a:gd name="connsiteY3" fmla="*/ 288032 h 288032"/>
                <a:gd name="connsiteX0-1" fmla="*/ 0 w 1248087"/>
                <a:gd name="connsiteY0-2" fmla="*/ 289937 h 289937"/>
                <a:gd name="connsiteX1-3" fmla="*/ 70485 w 1248087"/>
                <a:gd name="connsiteY1-4" fmla="*/ 0 h 289937"/>
                <a:gd name="connsiteX2-5" fmla="*/ 1248087 w 1248087"/>
                <a:gd name="connsiteY2-6" fmla="*/ 288032 h 289937"/>
                <a:gd name="connsiteX3-7" fmla="*/ 0 w 1248087"/>
                <a:gd name="connsiteY3-8" fmla="*/ 289937 h 289937"/>
                <a:gd name="connsiteX0-9" fmla="*/ 0 w 1248087"/>
                <a:gd name="connsiteY0-10" fmla="*/ 288032 h 288032"/>
                <a:gd name="connsiteX1-11" fmla="*/ 104775 w 1248087"/>
                <a:gd name="connsiteY1-12" fmla="*/ 0 h 288032"/>
                <a:gd name="connsiteX2-13" fmla="*/ 1248087 w 1248087"/>
                <a:gd name="connsiteY2-14" fmla="*/ 286127 h 288032"/>
                <a:gd name="connsiteX3-15" fmla="*/ 0 w 1248087"/>
                <a:gd name="connsiteY3-16" fmla="*/ 288032 h 288032"/>
                <a:gd name="connsiteX0-17" fmla="*/ 0 w 1131882"/>
                <a:gd name="connsiteY0-18" fmla="*/ 288032 h 288032"/>
                <a:gd name="connsiteX1-19" fmla="*/ 104775 w 1131882"/>
                <a:gd name="connsiteY1-20" fmla="*/ 0 h 288032"/>
                <a:gd name="connsiteX2-21" fmla="*/ 1131882 w 1131882"/>
                <a:gd name="connsiteY2-22" fmla="*/ 228977 h 288032"/>
                <a:gd name="connsiteX3-23" fmla="*/ 0 w 1131882"/>
                <a:gd name="connsiteY3-24" fmla="*/ 288032 h 288032"/>
                <a:gd name="connsiteX0-25" fmla="*/ 0 w 1248087"/>
                <a:gd name="connsiteY0-26" fmla="*/ 288032 h 288032"/>
                <a:gd name="connsiteX1-27" fmla="*/ 104775 w 1248087"/>
                <a:gd name="connsiteY1-28" fmla="*/ 0 h 288032"/>
                <a:gd name="connsiteX2-29" fmla="*/ 1248087 w 1248087"/>
                <a:gd name="connsiteY2-30" fmla="*/ 288032 h 288032"/>
                <a:gd name="connsiteX3-31" fmla="*/ 0 w 1248087"/>
                <a:gd name="connsiteY3-32" fmla="*/ 288032 h 288032"/>
                <a:gd name="connsiteX0-33" fmla="*/ 0 w 1383342"/>
                <a:gd name="connsiteY0-34" fmla="*/ 288032 h 288032"/>
                <a:gd name="connsiteX1-35" fmla="*/ 104775 w 1383342"/>
                <a:gd name="connsiteY1-36" fmla="*/ 0 h 288032"/>
                <a:gd name="connsiteX2-37" fmla="*/ 1383342 w 1383342"/>
                <a:gd name="connsiteY2-38" fmla="*/ 377 h 288032"/>
                <a:gd name="connsiteX3-39" fmla="*/ 0 w 1383342"/>
                <a:gd name="connsiteY3-40" fmla="*/ 288032 h 288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83342" h="288032">
                  <a:moveTo>
                    <a:pt x="0" y="288032"/>
                  </a:moveTo>
                  <a:lnTo>
                    <a:pt x="104775" y="0"/>
                  </a:lnTo>
                  <a:lnTo>
                    <a:pt x="1383342" y="377"/>
                  </a:lnTo>
                  <a:lnTo>
                    <a:pt x="0" y="288032"/>
                  </a:lnTo>
                  <a:close/>
                </a:path>
              </a:pathLst>
            </a:custGeom>
            <a:solidFill>
              <a:srgbClr val="B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21"/>
          <p:cNvSpPr txBox="1"/>
          <p:nvPr/>
        </p:nvSpPr>
        <p:spPr>
          <a:xfrm>
            <a:off x="3510997" y="2101170"/>
            <a:ext cx="2433319" cy="761747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/>
          <a:p>
            <a:pPr algn="ctr"/>
            <a:r>
              <a:rPr lang="zh-CN" altLang="en-US" sz="4500" b="1" dirty="0" smtClean="0">
                <a:solidFill>
                  <a:schemeClr val="bg1"/>
                </a:solidFill>
                <a:cs typeface="+mn-ea"/>
                <a:sym typeface="+mn-lt"/>
              </a:rPr>
              <a:t>联系我们</a:t>
            </a:r>
            <a:endParaRPr lang="zh-CN" altLang="en-US" sz="4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21"/>
          <p:cNvSpPr txBox="1"/>
          <p:nvPr/>
        </p:nvSpPr>
        <p:spPr>
          <a:xfrm>
            <a:off x="3458389" y="1538081"/>
            <a:ext cx="2318398" cy="530915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/>
          <a:p>
            <a:pPr algn="ctr"/>
            <a:r>
              <a:rPr lang="en-US" altLang="zh-CN" sz="3000" dirty="0" smtClean="0">
                <a:solidFill>
                  <a:schemeClr val="bg1"/>
                </a:solidFill>
                <a:cs typeface="+mn-ea"/>
                <a:sym typeface="+mn-lt"/>
              </a:rPr>
              <a:t>PART 04</a:t>
            </a:r>
            <a:endParaRPr lang="en-US" altLang="zh-CN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文本框 3"/>
          <p:cNvSpPr txBox="1"/>
          <p:nvPr/>
        </p:nvSpPr>
        <p:spPr>
          <a:xfrm>
            <a:off x="1755239" y="3918799"/>
            <a:ext cx="6415094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公司电话：</a:t>
            </a:r>
            <a:r>
              <a:rPr lang="en-US" altLang="zh-CN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0991-5817777</a:t>
            </a:r>
            <a:endParaRPr lang="en-US" altLang="zh-CN" sz="16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招聘负责人：魏女士，电话：</a:t>
            </a:r>
            <a:r>
              <a:rPr lang="en-US" altLang="zh-CN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18999971788(</a:t>
            </a:r>
            <a:r>
              <a:rPr lang="zh-CN" altLang="en-US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微信同号）</a:t>
            </a:r>
            <a:r>
              <a:rPr lang="en-US" altLang="zh-CN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en-US" altLang="zh-CN" sz="1600" spc="3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简历接收邮箱：</a:t>
            </a:r>
            <a:r>
              <a:rPr lang="en-US" altLang="zh-CN" sz="16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463643792@qq.com;</a:t>
            </a:r>
            <a:endParaRPr lang="zh-CN" altLang="en-US" sz="1600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823300a3a6188ce357ff265485ee05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307369" y="198120"/>
            <a:ext cx="1595755" cy="63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1"/>
          <p:cNvGrpSpPr/>
          <p:nvPr/>
        </p:nvGrpSpPr>
        <p:grpSpPr>
          <a:xfrm>
            <a:off x="110067" y="1234180"/>
            <a:ext cx="9167445" cy="2786706"/>
            <a:chOff x="0" y="1121116"/>
            <a:chExt cx="27357232" cy="3240782"/>
          </a:xfrm>
        </p:grpSpPr>
        <p:sp>
          <p:nvSpPr>
            <p:cNvPr id="23" name="流程图: 过程 6"/>
            <p:cNvSpPr/>
            <p:nvPr/>
          </p:nvSpPr>
          <p:spPr>
            <a:xfrm flipH="1">
              <a:off x="0" y="1121116"/>
              <a:ext cx="5042315" cy="324078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-1" fmla="*/ 2034 w 10000"/>
                <a:gd name="connsiteY0-2" fmla="*/ 0 h 10000"/>
                <a:gd name="connsiteX1-3" fmla="*/ 10000 w 10000"/>
                <a:gd name="connsiteY1-4" fmla="*/ 0 h 10000"/>
                <a:gd name="connsiteX2-5" fmla="*/ 10000 w 10000"/>
                <a:gd name="connsiteY2-6" fmla="*/ 10000 h 10000"/>
                <a:gd name="connsiteX3-7" fmla="*/ 0 w 10000"/>
                <a:gd name="connsiteY3-8" fmla="*/ 10000 h 10000"/>
                <a:gd name="connsiteX4-9" fmla="*/ 2034 w 10000"/>
                <a:gd name="connsiteY4-10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2034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203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8"/>
            <p:cNvSpPr/>
            <p:nvPr/>
          </p:nvSpPr>
          <p:spPr>
            <a:xfrm flipH="1">
              <a:off x="3294478" y="1334293"/>
              <a:ext cx="24062754" cy="2811553"/>
            </a:xfrm>
            <a:custGeom>
              <a:avLst/>
              <a:gdLst>
                <a:gd name="connsiteX0" fmla="*/ 0 w 6984776"/>
                <a:gd name="connsiteY0" fmla="*/ 0 h 3744416"/>
                <a:gd name="connsiteX1" fmla="*/ 6984776 w 6984776"/>
                <a:gd name="connsiteY1" fmla="*/ 0 h 3744416"/>
                <a:gd name="connsiteX2" fmla="*/ 6984776 w 6984776"/>
                <a:gd name="connsiteY2" fmla="*/ 3744416 h 3744416"/>
                <a:gd name="connsiteX3" fmla="*/ 0 w 6984776"/>
                <a:gd name="connsiteY3" fmla="*/ 3744416 h 3744416"/>
                <a:gd name="connsiteX4" fmla="*/ 0 w 6984776"/>
                <a:gd name="connsiteY4" fmla="*/ 0 h 3744416"/>
                <a:gd name="connsiteX0-1" fmla="*/ 0 w 6984776"/>
                <a:gd name="connsiteY0-2" fmla="*/ 0 h 3744416"/>
                <a:gd name="connsiteX1-3" fmla="*/ 6984776 w 6984776"/>
                <a:gd name="connsiteY1-4" fmla="*/ 0 h 3744416"/>
                <a:gd name="connsiteX2-5" fmla="*/ 5607389 w 6984776"/>
                <a:gd name="connsiteY2-6" fmla="*/ 3744416 h 3744416"/>
                <a:gd name="connsiteX3-7" fmla="*/ 0 w 6984776"/>
                <a:gd name="connsiteY3-8" fmla="*/ 3744416 h 3744416"/>
                <a:gd name="connsiteX4-9" fmla="*/ 0 w 6984776"/>
                <a:gd name="connsiteY4-10" fmla="*/ 0 h 3744416"/>
                <a:gd name="connsiteX0-11" fmla="*/ 0 w 9242889"/>
                <a:gd name="connsiteY0-12" fmla="*/ 0 h 3758758"/>
                <a:gd name="connsiteX1-13" fmla="*/ 9242889 w 9242889"/>
                <a:gd name="connsiteY1-14" fmla="*/ 14342 h 3758758"/>
                <a:gd name="connsiteX2-15" fmla="*/ 7865502 w 9242889"/>
                <a:gd name="connsiteY2-16" fmla="*/ 3758758 h 3758758"/>
                <a:gd name="connsiteX3-17" fmla="*/ 2258113 w 9242889"/>
                <a:gd name="connsiteY3-18" fmla="*/ 3758758 h 3758758"/>
                <a:gd name="connsiteX4-19" fmla="*/ 0 w 9242889"/>
                <a:gd name="connsiteY4-20" fmla="*/ 0 h 3758758"/>
                <a:gd name="connsiteX0-21" fmla="*/ 0 w 9242889"/>
                <a:gd name="connsiteY0-22" fmla="*/ 0 h 3773100"/>
                <a:gd name="connsiteX1-23" fmla="*/ 9242889 w 9242889"/>
                <a:gd name="connsiteY1-24" fmla="*/ 14342 h 3773100"/>
                <a:gd name="connsiteX2-25" fmla="*/ 7865502 w 9242889"/>
                <a:gd name="connsiteY2-26" fmla="*/ 3758758 h 3773100"/>
                <a:gd name="connsiteX3-27" fmla="*/ 0 w 9242889"/>
                <a:gd name="connsiteY3-28" fmla="*/ 3773100 h 3773100"/>
                <a:gd name="connsiteX4-29" fmla="*/ 0 w 9242889"/>
                <a:gd name="connsiteY4-30" fmla="*/ 0 h 3773100"/>
                <a:gd name="connsiteX0-31" fmla="*/ 0 w 9259899"/>
                <a:gd name="connsiteY0-32" fmla="*/ 14341 h 3758758"/>
                <a:gd name="connsiteX1-33" fmla="*/ 9259899 w 9259899"/>
                <a:gd name="connsiteY1-34" fmla="*/ 0 h 3758758"/>
                <a:gd name="connsiteX2-35" fmla="*/ 7882512 w 9259899"/>
                <a:gd name="connsiteY2-36" fmla="*/ 3744416 h 3758758"/>
                <a:gd name="connsiteX3-37" fmla="*/ 17010 w 9259899"/>
                <a:gd name="connsiteY3-38" fmla="*/ 3758758 h 3758758"/>
                <a:gd name="connsiteX4-39" fmla="*/ 0 w 9259899"/>
                <a:gd name="connsiteY4-40" fmla="*/ 14341 h 3758758"/>
                <a:gd name="connsiteX0-41" fmla="*/ 0 w 65394048"/>
                <a:gd name="connsiteY0-42" fmla="*/ 123394 h 3758758"/>
                <a:gd name="connsiteX1-43" fmla="*/ 65394048 w 65394048"/>
                <a:gd name="connsiteY1-44" fmla="*/ 0 h 3758758"/>
                <a:gd name="connsiteX2-45" fmla="*/ 64016661 w 65394048"/>
                <a:gd name="connsiteY2-46" fmla="*/ 3744416 h 3758758"/>
                <a:gd name="connsiteX3-47" fmla="*/ 56151159 w 65394048"/>
                <a:gd name="connsiteY3-48" fmla="*/ 3758758 h 3758758"/>
                <a:gd name="connsiteX4-49" fmla="*/ 0 w 65394048"/>
                <a:gd name="connsiteY4-50" fmla="*/ 123394 h 3758758"/>
                <a:gd name="connsiteX0-51" fmla="*/ 0 w 65394048"/>
                <a:gd name="connsiteY0-52" fmla="*/ 123394 h 3795108"/>
                <a:gd name="connsiteX1-53" fmla="*/ 65394048 w 65394048"/>
                <a:gd name="connsiteY1-54" fmla="*/ 0 h 3795108"/>
                <a:gd name="connsiteX2-55" fmla="*/ 64016661 w 65394048"/>
                <a:gd name="connsiteY2-56" fmla="*/ 3744416 h 3795108"/>
                <a:gd name="connsiteX3-57" fmla="*/ 17013 w 65394048"/>
                <a:gd name="connsiteY3-58" fmla="*/ 3795108 h 3795108"/>
                <a:gd name="connsiteX4-59" fmla="*/ 0 w 65394048"/>
                <a:gd name="connsiteY4-60" fmla="*/ 123394 h 3795108"/>
                <a:gd name="connsiteX0-61" fmla="*/ 0 w 65394048"/>
                <a:gd name="connsiteY0-62" fmla="*/ 123394 h 3744416"/>
                <a:gd name="connsiteX1-63" fmla="*/ 65394048 w 65394048"/>
                <a:gd name="connsiteY1-64" fmla="*/ 0 h 3744416"/>
                <a:gd name="connsiteX2-65" fmla="*/ 64016661 w 65394048"/>
                <a:gd name="connsiteY2-66" fmla="*/ 3744416 h 3744416"/>
                <a:gd name="connsiteX3-67" fmla="*/ 17013 w 65394048"/>
                <a:gd name="connsiteY3-68" fmla="*/ 3667882 h 3744416"/>
                <a:gd name="connsiteX4-69" fmla="*/ 0 w 65394048"/>
                <a:gd name="connsiteY4-70" fmla="*/ 123394 h 3744416"/>
                <a:gd name="connsiteX0-71" fmla="*/ 0 w 65394048"/>
                <a:gd name="connsiteY0-72" fmla="*/ 32518 h 3744416"/>
                <a:gd name="connsiteX1-73" fmla="*/ 65394048 w 65394048"/>
                <a:gd name="connsiteY1-74" fmla="*/ 0 h 3744416"/>
                <a:gd name="connsiteX2-75" fmla="*/ 64016661 w 65394048"/>
                <a:gd name="connsiteY2-76" fmla="*/ 3744416 h 3744416"/>
                <a:gd name="connsiteX3-77" fmla="*/ 17013 w 65394048"/>
                <a:gd name="connsiteY3-78" fmla="*/ 3667882 h 3744416"/>
                <a:gd name="connsiteX4-79" fmla="*/ 0 w 65394048"/>
                <a:gd name="connsiteY4-80" fmla="*/ 32518 h 3744416"/>
                <a:gd name="connsiteX0-81" fmla="*/ 27285242 w 65377037"/>
                <a:gd name="connsiteY0-82" fmla="*/ 0 h 3748249"/>
                <a:gd name="connsiteX1-83" fmla="*/ 65377037 w 65377037"/>
                <a:gd name="connsiteY1-84" fmla="*/ 3833 h 3748249"/>
                <a:gd name="connsiteX2-85" fmla="*/ 63999650 w 65377037"/>
                <a:gd name="connsiteY2-86" fmla="*/ 3748249 h 3748249"/>
                <a:gd name="connsiteX3-87" fmla="*/ 2 w 65377037"/>
                <a:gd name="connsiteY3-88" fmla="*/ 3671715 h 3748249"/>
                <a:gd name="connsiteX4-89" fmla="*/ 27285242 w 65377037"/>
                <a:gd name="connsiteY4-90" fmla="*/ 0 h 3748249"/>
                <a:gd name="connsiteX0-91" fmla="*/ 38368 w 38130163"/>
                <a:gd name="connsiteY0-92" fmla="*/ 0 h 3748249"/>
                <a:gd name="connsiteX1-93" fmla="*/ 38130163 w 38130163"/>
                <a:gd name="connsiteY1-94" fmla="*/ 3833 h 3748249"/>
                <a:gd name="connsiteX2-95" fmla="*/ 36752776 w 38130163"/>
                <a:gd name="connsiteY2-96" fmla="*/ 3748249 h 3748249"/>
                <a:gd name="connsiteX3-97" fmla="*/ 0 w 38130163"/>
                <a:gd name="connsiteY3-98" fmla="*/ 3617190 h 3748249"/>
                <a:gd name="connsiteX4-99" fmla="*/ 38368 w 38130163"/>
                <a:gd name="connsiteY4-100" fmla="*/ 0 h 3748249"/>
                <a:gd name="connsiteX0-101" fmla="*/ 0 w 38091795"/>
                <a:gd name="connsiteY0-102" fmla="*/ 0 h 3748249"/>
                <a:gd name="connsiteX1-103" fmla="*/ 38091795 w 38091795"/>
                <a:gd name="connsiteY1-104" fmla="*/ 3833 h 3748249"/>
                <a:gd name="connsiteX2-105" fmla="*/ 36714408 w 38091795"/>
                <a:gd name="connsiteY2-106" fmla="*/ 3748249 h 3748249"/>
                <a:gd name="connsiteX3-107" fmla="*/ 17011 w 38091795"/>
                <a:gd name="connsiteY3-108" fmla="*/ 3689892 h 3748249"/>
                <a:gd name="connsiteX4-109" fmla="*/ 0 w 38091795"/>
                <a:gd name="connsiteY4-110" fmla="*/ 0 h 3748249"/>
                <a:gd name="connsiteX0-111" fmla="*/ 0 w 38091795"/>
                <a:gd name="connsiteY0-112" fmla="*/ 0 h 3780768"/>
                <a:gd name="connsiteX1-113" fmla="*/ 38091795 w 38091795"/>
                <a:gd name="connsiteY1-114" fmla="*/ 3833 h 3780768"/>
                <a:gd name="connsiteX2-115" fmla="*/ 36714408 w 38091795"/>
                <a:gd name="connsiteY2-116" fmla="*/ 3748249 h 3780768"/>
                <a:gd name="connsiteX3-117" fmla="*/ 72391 w 38091795"/>
                <a:gd name="connsiteY3-118" fmla="*/ 3780768 h 3780768"/>
                <a:gd name="connsiteX4-119" fmla="*/ 0 w 38091795"/>
                <a:gd name="connsiteY4-120" fmla="*/ 0 h 3780768"/>
                <a:gd name="connsiteX0-121" fmla="*/ 0 w 38091795"/>
                <a:gd name="connsiteY0-122" fmla="*/ 0 h 3748249"/>
                <a:gd name="connsiteX1-123" fmla="*/ 38091795 w 38091795"/>
                <a:gd name="connsiteY1-124" fmla="*/ 3833 h 3748249"/>
                <a:gd name="connsiteX2-125" fmla="*/ 36714408 w 38091795"/>
                <a:gd name="connsiteY2-126" fmla="*/ 3748249 h 3748249"/>
                <a:gd name="connsiteX3-127" fmla="*/ 72391 w 38091795"/>
                <a:gd name="connsiteY3-128" fmla="*/ 3744418 h 3748249"/>
                <a:gd name="connsiteX4-129" fmla="*/ 0 w 38091795"/>
                <a:gd name="connsiteY4-130" fmla="*/ 0 h 37482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8091795" h="3748249">
                  <a:moveTo>
                    <a:pt x="0" y="0"/>
                  </a:moveTo>
                  <a:lnTo>
                    <a:pt x="38091795" y="3833"/>
                  </a:lnTo>
                  <a:lnTo>
                    <a:pt x="36714408" y="3748249"/>
                  </a:lnTo>
                  <a:lnTo>
                    <a:pt x="72391" y="3744418"/>
                  </a:lnTo>
                  <a:cubicBezTo>
                    <a:pt x="66721" y="2514454"/>
                    <a:pt x="5670" y="1229964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66000">
                  <a:srgbClr val="CC0000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solidFill>
                  <a:schemeClr val="bg1"/>
                </a:solidFill>
                <a:latin typeface="HelveticaNeueLT Pro 67 MdCn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" name="直角三角形 12"/>
            <p:cNvSpPr/>
            <p:nvPr/>
          </p:nvSpPr>
          <p:spPr>
            <a:xfrm flipH="1">
              <a:off x="3294478" y="1122546"/>
              <a:ext cx="789874" cy="216052"/>
            </a:xfrm>
            <a:custGeom>
              <a:avLst/>
              <a:gdLst>
                <a:gd name="connsiteX0" fmla="*/ 0 w 1177602"/>
                <a:gd name="connsiteY0" fmla="*/ 288032 h 288032"/>
                <a:gd name="connsiteX1" fmla="*/ 0 w 1177602"/>
                <a:gd name="connsiteY1" fmla="*/ 0 h 288032"/>
                <a:gd name="connsiteX2" fmla="*/ 1177602 w 1177602"/>
                <a:gd name="connsiteY2" fmla="*/ 288032 h 288032"/>
                <a:gd name="connsiteX3" fmla="*/ 0 w 1177602"/>
                <a:gd name="connsiteY3" fmla="*/ 288032 h 288032"/>
                <a:gd name="connsiteX0-1" fmla="*/ 0 w 1248087"/>
                <a:gd name="connsiteY0-2" fmla="*/ 289937 h 289937"/>
                <a:gd name="connsiteX1-3" fmla="*/ 70485 w 1248087"/>
                <a:gd name="connsiteY1-4" fmla="*/ 0 h 289937"/>
                <a:gd name="connsiteX2-5" fmla="*/ 1248087 w 1248087"/>
                <a:gd name="connsiteY2-6" fmla="*/ 288032 h 289937"/>
                <a:gd name="connsiteX3-7" fmla="*/ 0 w 1248087"/>
                <a:gd name="connsiteY3-8" fmla="*/ 289937 h 289937"/>
                <a:gd name="connsiteX0-9" fmla="*/ 0 w 1248087"/>
                <a:gd name="connsiteY0-10" fmla="*/ 288032 h 288032"/>
                <a:gd name="connsiteX1-11" fmla="*/ 104775 w 1248087"/>
                <a:gd name="connsiteY1-12" fmla="*/ 0 h 288032"/>
                <a:gd name="connsiteX2-13" fmla="*/ 1248087 w 1248087"/>
                <a:gd name="connsiteY2-14" fmla="*/ 286127 h 288032"/>
                <a:gd name="connsiteX3-15" fmla="*/ 0 w 1248087"/>
                <a:gd name="connsiteY3-16" fmla="*/ 288032 h 288032"/>
                <a:gd name="connsiteX0-17" fmla="*/ 0 w 1131882"/>
                <a:gd name="connsiteY0-18" fmla="*/ 288032 h 288032"/>
                <a:gd name="connsiteX1-19" fmla="*/ 104775 w 1131882"/>
                <a:gd name="connsiteY1-20" fmla="*/ 0 h 288032"/>
                <a:gd name="connsiteX2-21" fmla="*/ 1131882 w 1131882"/>
                <a:gd name="connsiteY2-22" fmla="*/ 228977 h 288032"/>
                <a:gd name="connsiteX3-23" fmla="*/ 0 w 1131882"/>
                <a:gd name="connsiteY3-24" fmla="*/ 288032 h 288032"/>
                <a:gd name="connsiteX0-25" fmla="*/ 0 w 1248087"/>
                <a:gd name="connsiteY0-26" fmla="*/ 288032 h 288032"/>
                <a:gd name="connsiteX1-27" fmla="*/ 104775 w 1248087"/>
                <a:gd name="connsiteY1-28" fmla="*/ 0 h 288032"/>
                <a:gd name="connsiteX2-29" fmla="*/ 1248087 w 1248087"/>
                <a:gd name="connsiteY2-30" fmla="*/ 288032 h 288032"/>
                <a:gd name="connsiteX3-31" fmla="*/ 0 w 1248087"/>
                <a:gd name="connsiteY3-32" fmla="*/ 288032 h 288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8087" h="288032">
                  <a:moveTo>
                    <a:pt x="0" y="288032"/>
                  </a:moveTo>
                  <a:lnTo>
                    <a:pt x="104775" y="0"/>
                  </a:lnTo>
                  <a:lnTo>
                    <a:pt x="1248087" y="288032"/>
                  </a:lnTo>
                  <a:lnTo>
                    <a:pt x="0" y="28803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直角三角形 12"/>
            <p:cNvSpPr/>
            <p:nvPr/>
          </p:nvSpPr>
          <p:spPr>
            <a:xfrm flipH="1">
              <a:off x="4166844" y="4145846"/>
              <a:ext cx="875472" cy="216052"/>
            </a:xfrm>
            <a:custGeom>
              <a:avLst/>
              <a:gdLst>
                <a:gd name="connsiteX0" fmla="*/ 0 w 1177602"/>
                <a:gd name="connsiteY0" fmla="*/ 288032 h 288032"/>
                <a:gd name="connsiteX1" fmla="*/ 0 w 1177602"/>
                <a:gd name="connsiteY1" fmla="*/ 0 h 288032"/>
                <a:gd name="connsiteX2" fmla="*/ 1177602 w 1177602"/>
                <a:gd name="connsiteY2" fmla="*/ 288032 h 288032"/>
                <a:gd name="connsiteX3" fmla="*/ 0 w 1177602"/>
                <a:gd name="connsiteY3" fmla="*/ 288032 h 288032"/>
                <a:gd name="connsiteX0-1" fmla="*/ 0 w 1248087"/>
                <a:gd name="connsiteY0-2" fmla="*/ 289937 h 289937"/>
                <a:gd name="connsiteX1-3" fmla="*/ 70485 w 1248087"/>
                <a:gd name="connsiteY1-4" fmla="*/ 0 h 289937"/>
                <a:gd name="connsiteX2-5" fmla="*/ 1248087 w 1248087"/>
                <a:gd name="connsiteY2-6" fmla="*/ 288032 h 289937"/>
                <a:gd name="connsiteX3-7" fmla="*/ 0 w 1248087"/>
                <a:gd name="connsiteY3-8" fmla="*/ 289937 h 289937"/>
                <a:gd name="connsiteX0-9" fmla="*/ 0 w 1248087"/>
                <a:gd name="connsiteY0-10" fmla="*/ 288032 h 288032"/>
                <a:gd name="connsiteX1-11" fmla="*/ 104775 w 1248087"/>
                <a:gd name="connsiteY1-12" fmla="*/ 0 h 288032"/>
                <a:gd name="connsiteX2-13" fmla="*/ 1248087 w 1248087"/>
                <a:gd name="connsiteY2-14" fmla="*/ 286127 h 288032"/>
                <a:gd name="connsiteX3-15" fmla="*/ 0 w 1248087"/>
                <a:gd name="connsiteY3-16" fmla="*/ 288032 h 288032"/>
                <a:gd name="connsiteX0-17" fmla="*/ 0 w 1131882"/>
                <a:gd name="connsiteY0-18" fmla="*/ 288032 h 288032"/>
                <a:gd name="connsiteX1-19" fmla="*/ 104775 w 1131882"/>
                <a:gd name="connsiteY1-20" fmla="*/ 0 h 288032"/>
                <a:gd name="connsiteX2-21" fmla="*/ 1131882 w 1131882"/>
                <a:gd name="connsiteY2-22" fmla="*/ 228977 h 288032"/>
                <a:gd name="connsiteX3-23" fmla="*/ 0 w 1131882"/>
                <a:gd name="connsiteY3-24" fmla="*/ 288032 h 288032"/>
                <a:gd name="connsiteX0-25" fmla="*/ 0 w 1248087"/>
                <a:gd name="connsiteY0-26" fmla="*/ 288032 h 288032"/>
                <a:gd name="connsiteX1-27" fmla="*/ 104775 w 1248087"/>
                <a:gd name="connsiteY1-28" fmla="*/ 0 h 288032"/>
                <a:gd name="connsiteX2-29" fmla="*/ 1248087 w 1248087"/>
                <a:gd name="connsiteY2-30" fmla="*/ 288032 h 288032"/>
                <a:gd name="connsiteX3-31" fmla="*/ 0 w 1248087"/>
                <a:gd name="connsiteY3-32" fmla="*/ 288032 h 288032"/>
                <a:gd name="connsiteX0-33" fmla="*/ 0 w 1383342"/>
                <a:gd name="connsiteY0-34" fmla="*/ 288032 h 288032"/>
                <a:gd name="connsiteX1-35" fmla="*/ 104775 w 1383342"/>
                <a:gd name="connsiteY1-36" fmla="*/ 0 h 288032"/>
                <a:gd name="connsiteX2-37" fmla="*/ 1383342 w 1383342"/>
                <a:gd name="connsiteY2-38" fmla="*/ 377 h 288032"/>
                <a:gd name="connsiteX3-39" fmla="*/ 0 w 1383342"/>
                <a:gd name="connsiteY3-40" fmla="*/ 288032 h 288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83342" h="288032">
                  <a:moveTo>
                    <a:pt x="0" y="288032"/>
                  </a:moveTo>
                  <a:lnTo>
                    <a:pt x="104775" y="0"/>
                  </a:lnTo>
                  <a:lnTo>
                    <a:pt x="1383342" y="377"/>
                  </a:lnTo>
                  <a:lnTo>
                    <a:pt x="0" y="288032"/>
                  </a:lnTo>
                  <a:close/>
                </a:path>
              </a:pathLst>
            </a:custGeom>
            <a:solidFill>
              <a:srgbClr val="B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文本框 3"/>
          <p:cNvSpPr txBox="1"/>
          <p:nvPr/>
        </p:nvSpPr>
        <p:spPr>
          <a:xfrm>
            <a:off x="2915174" y="2284731"/>
            <a:ext cx="401443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i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做新疆本地最好的汽水！</a:t>
            </a:r>
            <a:endParaRPr lang="zh-CN" altLang="en-US" sz="2400" i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069882" y="4288130"/>
            <a:ext cx="3027680" cy="321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>
              <a:lnSpc>
                <a:spcPts val="1800"/>
              </a:lnSpc>
            </a:pPr>
            <a:r>
              <a:rPr lang="zh-CN" altLang="en-US" sz="1600" kern="0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新疆果业万彩食品科技有限公司</a:t>
            </a:r>
            <a:endParaRPr lang="zh-CN" altLang="en-US" sz="1600" kern="0" dirty="0">
              <a:ln w="952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 descr="823300a3a6188ce357ff265485ee05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400501" y="121920"/>
            <a:ext cx="1595755" cy="63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1242647"/>
            <a:ext cx="9167445" cy="2786706"/>
            <a:chOff x="0" y="1121116"/>
            <a:chExt cx="27357232" cy="3240782"/>
          </a:xfrm>
        </p:grpSpPr>
        <p:sp>
          <p:nvSpPr>
            <p:cNvPr id="23" name="流程图: 过程 6"/>
            <p:cNvSpPr/>
            <p:nvPr/>
          </p:nvSpPr>
          <p:spPr>
            <a:xfrm flipH="1">
              <a:off x="0" y="1121116"/>
              <a:ext cx="5042315" cy="324078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-1" fmla="*/ 2034 w 10000"/>
                <a:gd name="connsiteY0-2" fmla="*/ 0 h 10000"/>
                <a:gd name="connsiteX1-3" fmla="*/ 10000 w 10000"/>
                <a:gd name="connsiteY1-4" fmla="*/ 0 h 10000"/>
                <a:gd name="connsiteX2-5" fmla="*/ 10000 w 10000"/>
                <a:gd name="connsiteY2-6" fmla="*/ 10000 h 10000"/>
                <a:gd name="connsiteX3-7" fmla="*/ 0 w 10000"/>
                <a:gd name="connsiteY3-8" fmla="*/ 10000 h 10000"/>
                <a:gd name="connsiteX4-9" fmla="*/ 2034 w 10000"/>
                <a:gd name="connsiteY4-10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2034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203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8"/>
            <p:cNvSpPr/>
            <p:nvPr/>
          </p:nvSpPr>
          <p:spPr>
            <a:xfrm flipH="1">
              <a:off x="3294478" y="1334293"/>
              <a:ext cx="24062754" cy="2811553"/>
            </a:xfrm>
            <a:custGeom>
              <a:avLst/>
              <a:gdLst>
                <a:gd name="connsiteX0" fmla="*/ 0 w 6984776"/>
                <a:gd name="connsiteY0" fmla="*/ 0 h 3744416"/>
                <a:gd name="connsiteX1" fmla="*/ 6984776 w 6984776"/>
                <a:gd name="connsiteY1" fmla="*/ 0 h 3744416"/>
                <a:gd name="connsiteX2" fmla="*/ 6984776 w 6984776"/>
                <a:gd name="connsiteY2" fmla="*/ 3744416 h 3744416"/>
                <a:gd name="connsiteX3" fmla="*/ 0 w 6984776"/>
                <a:gd name="connsiteY3" fmla="*/ 3744416 h 3744416"/>
                <a:gd name="connsiteX4" fmla="*/ 0 w 6984776"/>
                <a:gd name="connsiteY4" fmla="*/ 0 h 3744416"/>
                <a:gd name="connsiteX0-1" fmla="*/ 0 w 6984776"/>
                <a:gd name="connsiteY0-2" fmla="*/ 0 h 3744416"/>
                <a:gd name="connsiteX1-3" fmla="*/ 6984776 w 6984776"/>
                <a:gd name="connsiteY1-4" fmla="*/ 0 h 3744416"/>
                <a:gd name="connsiteX2-5" fmla="*/ 5607389 w 6984776"/>
                <a:gd name="connsiteY2-6" fmla="*/ 3744416 h 3744416"/>
                <a:gd name="connsiteX3-7" fmla="*/ 0 w 6984776"/>
                <a:gd name="connsiteY3-8" fmla="*/ 3744416 h 3744416"/>
                <a:gd name="connsiteX4-9" fmla="*/ 0 w 6984776"/>
                <a:gd name="connsiteY4-10" fmla="*/ 0 h 3744416"/>
                <a:gd name="connsiteX0-11" fmla="*/ 0 w 9242889"/>
                <a:gd name="connsiteY0-12" fmla="*/ 0 h 3758758"/>
                <a:gd name="connsiteX1-13" fmla="*/ 9242889 w 9242889"/>
                <a:gd name="connsiteY1-14" fmla="*/ 14342 h 3758758"/>
                <a:gd name="connsiteX2-15" fmla="*/ 7865502 w 9242889"/>
                <a:gd name="connsiteY2-16" fmla="*/ 3758758 h 3758758"/>
                <a:gd name="connsiteX3-17" fmla="*/ 2258113 w 9242889"/>
                <a:gd name="connsiteY3-18" fmla="*/ 3758758 h 3758758"/>
                <a:gd name="connsiteX4-19" fmla="*/ 0 w 9242889"/>
                <a:gd name="connsiteY4-20" fmla="*/ 0 h 3758758"/>
                <a:gd name="connsiteX0-21" fmla="*/ 0 w 9242889"/>
                <a:gd name="connsiteY0-22" fmla="*/ 0 h 3773100"/>
                <a:gd name="connsiteX1-23" fmla="*/ 9242889 w 9242889"/>
                <a:gd name="connsiteY1-24" fmla="*/ 14342 h 3773100"/>
                <a:gd name="connsiteX2-25" fmla="*/ 7865502 w 9242889"/>
                <a:gd name="connsiteY2-26" fmla="*/ 3758758 h 3773100"/>
                <a:gd name="connsiteX3-27" fmla="*/ 0 w 9242889"/>
                <a:gd name="connsiteY3-28" fmla="*/ 3773100 h 3773100"/>
                <a:gd name="connsiteX4-29" fmla="*/ 0 w 9242889"/>
                <a:gd name="connsiteY4-30" fmla="*/ 0 h 3773100"/>
                <a:gd name="connsiteX0-31" fmla="*/ 0 w 9259899"/>
                <a:gd name="connsiteY0-32" fmla="*/ 14341 h 3758758"/>
                <a:gd name="connsiteX1-33" fmla="*/ 9259899 w 9259899"/>
                <a:gd name="connsiteY1-34" fmla="*/ 0 h 3758758"/>
                <a:gd name="connsiteX2-35" fmla="*/ 7882512 w 9259899"/>
                <a:gd name="connsiteY2-36" fmla="*/ 3744416 h 3758758"/>
                <a:gd name="connsiteX3-37" fmla="*/ 17010 w 9259899"/>
                <a:gd name="connsiteY3-38" fmla="*/ 3758758 h 3758758"/>
                <a:gd name="connsiteX4-39" fmla="*/ 0 w 9259899"/>
                <a:gd name="connsiteY4-40" fmla="*/ 14341 h 3758758"/>
                <a:gd name="connsiteX0-41" fmla="*/ 0 w 65394048"/>
                <a:gd name="connsiteY0-42" fmla="*/ 123394 h 3758758"/>
                <a:gd name="connsiteX1-43" fmla="*/ 65394048 w 65394048"/>
                <a:gd name="connsiteY1-44" fmla="*/ 0 h 3758758"/>
                <a:gd name="connsiteX2-45" fmla="*/ 64016661 w 65394048"/>
                <a:gd name="connsiteY2-46" fmla="*/ 3744416 h 3758758"/>
                <a:gd name="connsiteX3-47" fmla="*/ 56151159 w 65394048"/>
                <a:gd name="connsiteY3-48" fmla="*/ 3758758 h 3758758"/>
                <a:gd name="connsiteX4-49" fmla="*/ 0 w 65394048"/>
                <a:gd name="connsiteY4-50" fmla="*/ 123394 h 3758758"/>
                <a:gd name="connsiteX0-51" fmla="*/ 0 w 65394048"/>
                <a:gd name="connsiteY0-52" fmla="*/ 123394 h 3795108"/>
                <a:gd name="connsiteX1-53" fmla="*/ 65394048 w 65394048"/>
                <a:gd name="connsiteY1-54" fmla="*/ 0 h 3795108"/>
                <a:gd name="connsiteX2-55" fmla="*/ 64016661 w 65394048"/>
                <a:gd name="connsiteY2-56" fmla="*/ 3744416 h 3795108"/>
                <a:gd name="connsiteX3-57" fmla="*/ 17013 w 65394048"/>
                <a:gd name="connsiteY3-58" fmla="*/ 3795108 h 3795108"/>
                <a:gd name="connsiteX4-59" fmla="*/ 0 w 65394048"/>
                <a:gd name="connsiteY4-60" fmla="*/ 123394 h 3795108"/>
                <a:gd name="connsiteX0-61" fmla="*/ 0 w 65394048"/>
                <a:gd name="connsiteY0-62" fmla="*/ 123394 h 3744416"/>
                <a:gd name="connsiteX1-63" fmla="*/ 65394048 w 65394048"/>
                <a:gd name="connsiteY1-64" fmla="*/ 0 h 3744416"/>
                <a:gd name="connsiteX2-65" fmla="*/ 64016661 w 65394048"/>
                <a:gd name="connsiteY2-66" fmla="*/ 3744416 h 3744416"/>
                <a:gd name="connsiteX3-67" fmla="*/ 17013 w 65394048"/>
                <a:gd name="connsiteY3-68" fmla="*/ 3667882 h 3744416"/>
                <a:gd name="connsiteX4-69" fmla="*/ 0 w 65394048"/>
                <a:gd name="connsiteY4-70" fmla="*/ 123394 h 3744416"/>
                <a:gd name="connsiteX0-71" fmla="*/ 0 w 65394048"/>
                <a:gd name="connsiteY0-72" fmla="*/ 32518 h 3744416"/>
                <a:gd name="connsiteX1-73" fmla="*/ 65394048 w 65394048"/>
                <a:gd name="connsiteY1-74" fmla="*/ 0 h 3744416"/>
                <a:gd name="connsiteX2-75" fmla="*/ 64016661 w 65394048"/>
                <a:gd name="connsiteY2-76" fmla="*/ 3744416 h 3744416"/>
                <a:gd name="connsiteX3-77" fmla="*/ 17013 w 65394048"/>
                <a:gd name="connsiteY3-78" fmla="*/ 3667882 h 3744416"/>
                <a:gd name="connsiteX4-79" fmla="*/ 0 w 65394048"/>
                <a:gd name="connsiteY4-80" fmla="*/ 32518 h 3744416"/>
                <a:gd name="connsiteX0-81" fmla="*/ 27285242 w 65377037"/>
                <a:gd name="connsiteY0-82" fmla="*/ 0 h 3748249"/>
                <a:gd name="connsiteX1-83" fmla="*/ 65377037 w 65377037"/>
                <a:gd name="connsiteY1-84" fmla="*/ 3833 h 3748249"/>
                <a:gd name="connsiteX2-85" fmla="*/ 63999650 w 65377037"/>
                <a:gd name="connsiteY2-86" fmla="*/ 3748249 h 3748249"/>
                <a:gd name="connsiteX3-87" fmla="*/ 2 w 65377037"/>
                <a:gd name="connsiteY3-88" fmla="*/ 3671715 h 3748249"/>
                <a:gd name="connsiteX4-89" fmla="*/ 27285242 w 65377037"/>
                <a:gd name="connsiteY4-90" fmla="*/ 0 h 3748249"/>
                <a:gd name="connsiteX0-91" fmla="*/ 38368 w 38130163"/>
                <a:gd name="connsiteY0-92" fmla="*/ 0 h 3748249"/>
                <a:gd name="connsiteX1-93" fmla="*/ 38130163 w 38130163"/>
                <a:gd name="connsiteY1-94" fmla="*/ 3833 h 3748249"/>
                <a:gd name="connsiteX2-95" fmla="*/ 36752776 w 38130163"/>
                <a:gd name="connsiteY2-96" fmla="*/ 3748249 h 3748249"/>
                <a:gd name="connsiteX3-97" fmla="*/ 0 w 38130163"/>
                <a:gd name="connsiteY3-98" fmla="*/ 3617190 h 3748249"/>
                <a:gd name="connsiteX4-99" fmla="*/ 38368 w 38130163"/>
                <a:gd name="connsiteY4-100" fmla="*/ 0 h 3748249"/>
                <a:gd name="connsiteX0-101" fmla="*/ 0 w 38091795"/>
                <a:gd name="connsiteY0-102" fmla="*/ 0 h 3748249"/>
                <a:gd name="connsiteX1-103" fmla="*/ 38091795 w 38091795"/>
                <a:gd name="connsiteY1-104" fmla="*/ 3833 h 3748249"/>
                <a:gd name="connsiteX2-105" fmla="*/ 36714408 w 38091795"/>
                <a:gd name="connsiteY2-106" fmla="*/ 3748249 h 3748249"/>
                <a:gd name="connsiteX3-107" fmla="*/ 17011 w 38091795"/>
                <a:gd name="connsiteY3-108" fmla="*/ 3689892 h 3748249"/>
                <a:gd name="connsiteX4-109" fmla="*/ 0 w 38091795"/>
                <a:gd name="connsiteY4-110" fmla="*/ 0 h 3748249"/>
                <a:gd name="connsiteX0-111" fmla="*/ 0 w 38091795"/>
                <a:gd name="connsiteY0-112" fmla="*/ 0 h 3780768"/>
                <a:gd name="connsiteX1-113" fmla="*/ 38091795 w 38091795"/>
                <a:gd name="connsiteY1-114" fmla="*/ 3833 h 3780768"/>
                <a:gd name="connsiteX2-115" fmla="*/ 36714408 w 38091795"/>
                <a:gd name="connsiteY2-116" fmla="*/ 3748249 h 3780768"/>
                <a:gd name="connsiteX3-117" fmla="*/ 72391 w 38091795"/>
                <a:gd name="connsiteY3-118" fmla="*/ 3780768 h 3780768"/>
                <a:gd name="connsiteX4-119" fmla="*/ 0 w 38091795"/>
                <a:gd name="connsiteY4-120" fmla="*/ 0 h 3780768"/>
                <a:gd name="connsiteX0-121" fmla="*/ 0 w 38091795"/>
                <a:gd name="connsiteY0-122" fmla="*/ 0 h 3748249"/>
                <a:gd name="connsiteX1-123" fmla="*/ 38091795 w 38091795"/>
                <a:gd name="connsiteY1-124" fmla="*/ 3833 h 3748249"/>
                <a:gd name="connsiteX2-125" fmla="*/ 36714408 w 38091795"/>
                <a:gd name="connsiteY2-126" fmla="*/ 3748249 h 3748249"/>
                <a:gd name="connsiteX3-127" fmla="*/ 72391 w 38091795"/>
                <a:gd name="connsiteY3-128" fmla="*/ 3744418 h 3748249"/>
                <a:gd name="connsiteX4-129" fmla="*/ 0 w 38091795"/>
                <a:gd name="connsiteY4-130" fmla="*/ 0 h 37482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8091795" h="3748249">
                  <a:moveTo>
                    <a:pt x="0" y="0"/>
                  </a:moveTo>
                  <a:lnTo>
                    <a:pt x="38091795" y="3833"/>
                  </a:lnTo>
                  <a:lnTo>
                    <a:pt x="36714408" y="3748249"/>
                  </a:lnTo>
                  <a:lnTo>
                    <a:pt x="72391" y="3744418"/>
                  </a:lnTo>
                  <a:cubicBezTo>
                    <a:pt x="66721" y="2514454"/>
                    <a:pt x="5670" y="1229964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66000">
                  <a:srgbClr val="CC0000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solidFill>
                  <a:schemeClr val="bg1"/>
                </a:solidFill>
                <a:latin typeface="HelveticaNeueLT Pro 67 MdCn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" name="直角三角形 12"/>
            <p:cNvSpPr/>
            <p:nvPr/>
          </p:nvSpPr>
          <p:spPr>
            <a:xfrm flipH="1">
              <a:off x="3294478" y="1122546"/>
              <a:ext cx="789874" cy="216052"/>
            </a:xfrm>
            <a:custGeom>
              <a:avLst/>
              <a:gdLst>
                <a:gd name="connsiteX0" fmla="*/ 0 w 1177602"/>
                <a:gd name="connsiteY0" fmla="*/ 288032 h 288032"/>
                <a:gd name="connsiteX1" fmla="*/ 0 w 1177602"/>
                <a:gd name="connsiteY1" fmla="*/ 0 h 288032"/>
                <a:gd name="connsiteX2" fmla="*/ 1177602 w 1177602"/>
                <a:gd name="connsiteY2" fmla="*/ 288032 h 288032"/>
                <a:gd name="connsiteX3" fmla="*/ 0 w 1177602"/>
                <a:gd name="connsiteY3" fmla="*/ 288032 h 288032"/>
                <a:gd name="connsiteX0-1" fmla="*/ 0 w 1248087"/>
                <a:gd name="connsiteY0-2" fmla="*/ 289937 h 289937"/>
                <a:gd name="connsiteX1-3" fmla="*/ 70485 w 1248087"/>
                <a:gd name="connsiteY1-4" fmla="*/ 0 h 289937"/>
                <a:gd name="connsiteX2-5" fmla="*/ 1248087 w 1248087"/>
                <a:gd name="connsiteY2-6" fmla="*/ 288032 h 289937"/>
                <a:gd name="connsiteX3-7" fmla="*/ 0 w 1248087"/>
                <a:gd name="connsiteY3-8" fmla="*/ 289937 h 289937"/>
                <a:gd name="connsiteX0-9" fmla="*/ 0 w 1248087"/>
                <a:gd name="connsiteY0-10" fmla="*/ 288032 h 288032"/>
                <a:gd name="connsiteX1-11" fmla="*/ 104775 w 1248087"/>
                <a:gd name="connsiteY1-12" fmla="*/ 0 h 288032"/>
                <a:gd name="connsiteX2-13" fmla="*/ 1248087 w 1248087"/>
                <a:gd name="connsiteY2-14" fmla="*/ 286127 h 288032"/>
                <a:gd name="connsiteX3-15" fmla="*/ 0 w 1248087"/>
                <a:gd name="connsiteY3-16" fmla="*/ 288032 h 288032"/>
                <a:gd name="connsiteX0-17" fmla="*/ 0 w 1131882"/>
                <a:gd name="connsiteY0-18" fmla="*/ 288032 h 288032"/>
                <a:gd name="connsiteX1-19" fmla="*/ 104775 w 1131882"/>
                <a:gd name="connsiteY1-20" fmla="*/ 0 h 288032"/>
                <a:gd name="connsiteX2-21" fmla="*/ 1131882 w 1131882"/>
                <a:gd name="connsiteY2-22" fmla="*/ 228977 h 288032"/>
                <a:gd name="connsiteX3-23" fmla="*/ 0 w 1131882"/>
                <a:gd name="connsiteY3-24" fmla="*/ 288032 h 288032"/>
                <a:gd name="connsiteX0-25" fmla="*/ 0 w 1248087"/>
                <a:gd name="connsiteY0-26" fmla="*/ 288032 h 288032"/>
                <a:gd name="connsiteX1-27" fmla="*/ 104775 w 1248087"/>
                <a:gd name="connsiteY1-28" fmla="*/ 0 h 288032"/>
                <a:gd name="connsiteX2-29" fmla="*/ 1248087 w 1248087"/>
                <a:gd name="connsiteY2-30" fmla="*/ 288032 h 288032"/>
                <a:gd name="connsiteX3-31" fmla="*/ 0 w 1248087"/>
                <a:gd name="connsiteY3-32" fmla="*/ 288032 h 288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8087" h="288032">
                  <a:moveTo>
                    <a:pt x="0" y="288032"/>
                  </a:moveTo>
                  <a:lnTo>
                    <a:pt x="104775" y="0"/>
                  </a:lnTo>
                  <a:lnTo>
                    <a:pt x="1248087" y="288032"/>
                  </a:lnTo>
                  <a:lnTo>
                    <a:pt x="0" y="28803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直角三角形 12"/>
            <p:cNvSpPr/>
            <p:nvPr/>
          </p:nvSpPr>
          <p:spPr>
            <a:xfrm flipH="1">
              <a:off x="4166844" y="4145846"/>
              <a:ext cx="875472" cy="216052"/>
            </a:xfrm>
            <a:custGeom>
              <a:avLst/>
              <a:gdLst>
                <a:gd name="connsiteX0" fmla="*/ 0 w 1177602"/>
                <a:gd name="connsiteY0" fmla="*/ 288032 h 288032"/>
                <a:gd name="connsiteX1" fmla="*/ 0 w 1177602"/>
                <a:gd name="connsiteY1" fmla="*/ 0 h 288032"/>
                <a:gd name="connsiteX2" fmla="*/ 1177602 w 1177602"/>
                <a:gd name="connsiteY2" fmla="*/ 288032 h 288032"/>
                <a:gd name="connsiteX3" fmla="*/ 0 w 1177602"/>
                <a:gd name="connsiteY3" fmla="*/ 288032 h 288032"/>
                <a:gd name="connsiteX0-1" fmla="*/ 0 w 1248087"/>
                <a:gd name="connsiteY0-2" fmla="*/ 289937 h 289937"/>
                <a:gd name="connsiteX1-3" fmla="*/ 70485 w 1248087"/>
                <a:gd name="connsiteY1-4" fmla="*/ 0 h 289937"/>
                <a:gd name="connsiteX2-5" fmla="*/ 1248087 w 1248087"/>
                <a:gd name="connsiteY2-6" fmla="*/ 288032 h 289937"/>
                <a:gd name="connsiteX3-7" fmla="*/ 0 w 1248087"/>
                <a:gd name="connsiteY3-8" fmla="*/ 289937 h 289937"/>
                <a:gd name="connsiteX0-9" fmla="*/ 0 w 1248087"/>
                <a:gd name="connsiteY0-10" fmla="*/ 288032 h 288032"/>
                <a:gd name="connsiteX1-11" fmla="*/ 104775 w 1248087"/>
                <a:gd name="connsiteY1-12" fmla="*/ 0 h 288032"/>
                <a:gd name="connsiteX2-13" fmla="*/ 1248087 w 1248087"/>
                <a:gd name="connsiteY2-14" fmla="*/ 286127 h 288032"/>
                <a:gd name="connsiteX3-15" fmla="*/ 0 w 1248087"/>
                <a:gd name="connsiteY3-16" fmla="*/ 288032 h 288032"/>
                <a:gd name="connsiteX0-17" fmla="*/ 0 w 1131882"/>
                <a:gd name="connsiteY0-18" fmla="*/ 288032 h 288032"/>
                <a:gd name="connsiteX1-19" fmla="*/ 104775 w 1131882"/>
                <a:gd name="connsiteY1-20" fmla="*/ 0 h 288032"/>
                <a:gd name="connsiteX2-21" fmla="*/ 1131882 w 1131882"/>
                <a:gd name="connsiteY2-22" fmla="*/ 228977 h 288032"/>
                <a:gd name="connsiteX3-23" fmla="*/ 0 w 1131882"/>
                <a:gd name="connsiteY3-24" fmla="*/ 288032 h 288032"/>
                <a:gd name="connsiteX0-25" fmla="*/ 0 w 1248087"/>
                <a:gd name="connsiteY0-26" fmla="*/ 288032 h 288032"/>
                <a:gd name="connsiteX1-27" fmla="*/ 104775 w 1248087"/>
                <a:gd name="connsiteY1-28" fmla="*/ 0 h 288032"/>
                <a:gd name="connsiteX2-29" fmla="*/ 1248087 w 1248087"/>
                <a:gd name="connsiteY2-30" fmla="*/ 288032 h 288032"/>
                <a:gd name="connsiteX3-31" fmla="*/ 0 w 1248087"/>
                <a:gd name="connsiteY3-32" fmla="*/ 288032 h 288032"/>
                <a:gd name="connsiteX0-33" fmla="*/ 0 w 1383342"/>
                <a:gd name="connsiteY0-34" fmla="*/ 288032 h 288032"/>
                <a:gd name="connsiteX1-35" fmla="*/ 104775 w 1383342"/>
                <a:gd name="connsiteY1-36" fmla="*/ 0 h 288032"/>
                <a:gd name="connsiteX2-37" fmla="*/ 1383342 w 1383342"/>
                <a:gd name="connsiteY2-38" fmla="*/ 377 h 288032"/>
                <a:gd name="connsiteX3-39" fmla="*/ 0 w 1383342"/>
                <a:gd name="connsiteY3-40" fmla="*/ 288032 h 288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83342" h="288032">
                  <a:moveTo>
                    <a:pt x="0" y="288032"/>
                  </a:moveTo>
                  <a:lnTo>
                    <a:pt x="104775" y="0"/>
                  </a:lnTo>
                  <a:lnTo>
                    <a:pt x="1383342" y="377"/>
                  </a:lnTo>
                  <a:lnTo>
                    <a:pt x="0" y="288032"/>
                  </a:lnTo>
                  <a:close/>
                </a:path>
              </a:pathLst>
            </a:custGeom>
            <a:solidFill>
              <a:srgbClr val="B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21"/>
          <p:cNvSpPr txBox="1"/>
          <p:nvPr/>
        </p:nvSpPr>
        <p:spPr>
          <a:xfrm>
            <a:off x="3400930" y="2405971"/>
            <a:ext cx="2433319" cy="761747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/>
          <a:p>
            <a:pPr algn="ctr"/>
            <a:r>
              <a:rPr lang="zh-CN" altLang="en-US" sz="4500" b="1" dirty="0" smtClean="0">
                <a:solidFill>
                  <a:schemeClr val="bg1"/>
                </a:solidFill>
                <a:cs typeface="+mn-ea"/>
                <a:sym typeface="+mn-lt"/>
              </a:rPr>
              <a:t>关于我们</a:t>
            </a:r>
            <a:endParaRPr lang="en-US" altLang="zh-CN" sz="4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21"/>
          <p:cNvSpPr txBox="1"/>
          <p:nvPr/>
        </p:nvSpPr>
        <p:spPr>
          <a:xfrm>
            <a:off x="3424523" y="1800548"/>
            <a:ext cx="2318398" cy="530915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/>
          <a:p>
            <a:pPr algn="ctr"/>
            <a:r>
              <a:rPr lang="en-US" altLang="zh-CN" sz="3000" dirty="0" smtClean="0">
                <a:solidFill>
                  <a:schemeClr val="bg1"/>
                </a:solidFill>
                <a:cs typeface="+mn-ea"/>
                <a:sym typeface="+mn-lt"/>
              </a:rPr>
              <a:t>PART 01</a:t>
            </a:r>
            <a:endParaRPr lang="en-US" altLang="zh-CN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文本框 3"/>
          <p:cNvSpPr txBox="1"/>
          <p:nvPr/>
        </p:nvSpPr>
        <p:spPr>
          <a:xfrm>
            <a:off x="2576507" y="3918798"/>
            <a:ext cx="4014430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做新疆本地最好的汽水！</a:t>
            </a:r>
            <a:endParaRPr lang="zh-CN" altLang="en-US" sz="1800" i="1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069882" y="4288130"/>
            <a:ext cx="3027680" cy="321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>
              <a:lnSpc>
                <a:spcPts val="1800"/>
              </a:lnSpc>
            </a:pPr>
            <a:r>
              <a:rPr lang="zh-CN" altLang="en-US" sz="1600" kern="0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新疆果业万彩食品科技有限公司</a:t>
            </a:r>
            <a:endParaRPr lang="zh-CN" altLang="en-US" sz="1600" kern="0" dirty="0">
              <a:ln w="952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 descr="823300a3a6188ce357ff265485ee05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375102" y="121920"/>
            <a:ext cx="1595755" cy="63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6"/>
          <p:cNvSpPr txBox="1"/>
          <p:nvPr/>
        </p:nvSpPr>
        <p:spPr>
          <a:xfrm>
            <a:off x="357009" y="285779"/>
            <a:ext cx="2978858" cy="442035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公司简介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</a:t>
            </a: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基本情况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785" y="1143635"/>
            <a:ext cx="7550150" cy="2654935"/>
          </a:xfrm>
          <a:prstGeom prst="rect">
            <a:avLst/>
          </a:prstGeom>
          <a:noFill/>
        </p:spPr>
        <p:txBody>
          <a:bodyPr wrap="square" lIns="71067" tIns="35534" rIns="71067" bIns="35534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dirty="0">
                <a:solidFill>
                  <a:schemeClr val="tx1"/>
                </a:solidFill>
                <a:cs typeface="微软雅黑" panose="020B0503020204020204" pitchFamily="34" charset="-122"/>
              </a:rPr>
              <a:t>       </a:t>
            </a:r>
            <a:r>
              <a:rPr lang="zh-CN" altLang="zh-CN" sz="1400" dirty="0">
                <a:solidFill>
                  <a:schemeClr val="tx1"/>
                </a:solidFill>
                <a:cs typeface="微软雅黑" panose="020B0503020204020204" pitchFamily="34" charset="-122"/>
              </a:rPr>
              <a:t>新疆果业万彩食品科技有限公司是一家集研发、生产、销售于一体，资质齐全、技术领先、质量可靠的现代化食品饮料生产企业。公司立足疆内，依托新疆果业集团宏大的林果产业背景，充分开发利用新疆得天独厚的丰富天然果蔬资源，为广大消费者提供安全健康、营养美味的系列饮品。</a:t>
            </a:r>
            <a:endParaRPr lang="zh-CN" altLang="zh-CN" sz="1400" dirty="0">
              <a:solidFill>
                <a:schemeClr val="tx1"/>
              </a:solidFill>
              <a:cs typeface="微软雅黑" panose="020B0503020204020204" pitchFamily="34" charset="-122"/>
            </a:endParaRPr>
          </a:p>
          <a:p>
            <a:endParaRPr lang="zh-CN" altLang="zh-CN" sz="1400" dirty="0">
              <a:solidFill>
                <a:schemeClr val="tx1"/>
              </a:solidFill>
              <a:cs typeface="微软雅黑" panose="020B0503020204020204" pitchFamily="34" charset="-122"/>
            </a:endParaRPr>
          </a:p>
          <a:p>
            <a:r>
              <a:rPr lang="zh-CN" altLang="zh-CN" sz="1400" dirty="0">
                <a:solidFill>
                  <a:schemeClr val="tx1"/>
                </a:solidFill>
                <a:cs typeface="微软雅黑" panose="020B0503020204020204" pitchFamily="34" charset="-122"/>
              </a:rPr>
              <a:t>        公司生产基地位于乌鲁木齐高新北区，占地面积五千余平方米，拥有国内先进的全</a:t>
            </a:r>
            <a:r>
              <a:rPr lang="zh-CN" altLang="zh-CN" sz="1400" dirty="0">
                <a:cs typeface="微软雅黑" panose="020B0503020204020204" pitchFamily="34" charset="-122"/>
              </a:rPr>
              <a:t>自动化</a:t>
            </a:r>
            <a:r>
              <a:rPr lang="zh-CN" altLang="zh-CN" sz="1400" dirty="0">
                <a:solidFill>
                  <a:schemeClr val="tx1"/>
                </a:solidFill>
                <a:cs typeface="微软雅黑" panose="020B0503020204020204" pitchFamily="34" charset="-122"/>
              </a:rPr>
              <a:t>生产线两条，日产饮料能力达一万标箱。主要生产“亚洲乐饮”品牌碳酸饮料、矿物质水、苏打水、果汁、植物蛋白等系列饮品，产品行销全疆各地。</a:t>
            </a:r>
            <a:endParaRPr lang="zh-CN" altLang="zh-CN" sz="1400" dirty="0">
              <a:solidFill>
                <a:schemeClr val="tx1"/>
              </a:solidFill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5、宣传资料\亚洲乐饮素材\亚洲乐饮素材\5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48467" y="3196468"/>
            <a:ext cx="1938867" cy="1454150"/>
          </a:xfrm>
          <a:prstGeom prst="rect">
            <a:avLst/>
          </a:prstGeom>
          <a:noFill/>
        </p:spPr>
      </p:pic>
      <p:pic>
        <p:nvPicPr>
          <p:cNvPr id="9" name="图片 8199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4383" y="1127125"/>
            <a:ext cx="2139950" cy="156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283E4DBFEB8877D3C273A3A71B48F0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6" y="1127125"/>
            <a:ext cx="1950507" cy="156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EFE29C35E347F9BEFDF3FE84051788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2296" y="1120247"/>
            <a:ext cx="2044171" cy="153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14FCDDB6BD0B3AC32F2C4FCC330D75C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147" y="3174472"/>
            <a:ext cx="2008187" cy="150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30726" descr="DE02E4107A15623548A933941450289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7863" y="1118659"/>
            <a:ext cx="2041877" cy="153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3F6F3654A6BDB38930AE4A729A79E2F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3422" y="3093508"/>
            <a:ext cx="2131221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4344" descr="2"/>
          <p:cNvPicPr>
            <a:picLocks noChangeAspect="1" noChangeArrowheads="1"/>
          </p:cNvPicPr>
          <p:nvPr/>
        </p:nvPicPr>
        <p:blipFill>
          <a:blip r:embed="rId8" cstate="print"/>
          <a:srcRect t="12791"/>
          <a:stretch>
            <a:fillRect/>
          </a:stretch>
        </p:blipFill>
        <p:spPr bwMode="auto">
          <a:xfrm>
            <a:off x="7131248" y="3132667"/>
            <a:ext cx="1894219" cy="151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6"/>
          <p:cNvSpPr txBox="1"/>
          <p:nvPr/>
        </p:nvSpPr>
        <p:spPr>
          <a:xfrm>
            <a:off x="357009" y="285779"/>
            <a:ext cx="2978858" cy="442035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公司简介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</a:t>
            </a: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生产工艺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5、宣传资料\乐饮照片素材\3F997F106674ACB3A13CE92A928B205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947020" y="880533"/>
            <a:ext cx="2384182" cy="1589454"/>
          </a:xfrm>
          <a:prstGeom prst="rect">
            <a:avLst/>
          </a:prstGeom>
          <a:noFill/>
        </p:spPr>
      </p:pic>
      <p:pic>
        <p:nvPicPr>
          <p:cNvPr id="32771" name="Picture 3" descr="E:\5、宣传资料\乐饮照片素材\DSC_0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067" y="2852011"/>
            <a:ext cx="2497666" cy="1654287"/>
          </a:xfrm>
          <a:prstGeom prst="rect">
            <a:avLst/>
          </a:prstGeom>
          <a:noFill/>
        </p:spPr>
      </p:pic>
      <p:sp>
        <p:nvSpPr>
          <p:cNvPr id="5" name="TextBox 6"/>
          <p:cNvSpPr txBox="1"/>
          <p:nvPr/>
        </p:nvSpPr>
        <p:spPr>
          <a:xfrm>
            <a:off x="357009" y="285779"/>
            <a:ext cx="2978858" cy="442035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公司简介</a:t>
            </a:r>
            <a:r>
              <a:rPr lang="en-US" altLang="zh-CN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—</a:t>
            </a: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团队掠影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050" name="Picture 2" descr="E:\5、宣传资料\乐饮照片素材\242BE40562C655C2C77972C92B7B0DF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369" y="956733"/>
            <a:ext cx="2587097" cy="1598717"/>
          </a:xfrm>
          <a:prstGeom prst="rect">
            <a:avLst/>
          </a:prstGeom>
          <a:noFill/>
        </p:spPr>
      </p:pic>
      <p:pic>
        <p:nvPicPr>
          <p:cNvPr id="2051" name="Picture 3" descr="E:\5、宣传资料\乐饮照片素材\X)1IF2)56XLRK)4%P~BE]F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1333" y="923023"/>
            <a:ext cx="2136224" cy="1608511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8756" y="2743201"/>
            <a:ext cx="2325510" cy="174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E:\5、宣传资料\乐饮照片素材\77D666FFAD30144AEA8A8C016A7C90B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9880" y="2751667"/>
            <a:ext cx="2411387" cy="18085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0" y="1242647"/>
            <a:ext cx="9167445" cy="2786706"/>
            <a:chOff x="0" y="1121116"/>
            <a:chExt cx="27357232" cy="3240782"/>
          </a:xfrm>
        </p:grpSpPr>
        <p:sp>
          <p:nvSpPr>
            <p:cNvPr id="23" name="流程图: 过程 6"/>
            <p:cNvSpPr/>
            <p:nvPr/>
          </p:nvSpPr>
          <p:spPr>
            <a:xfrm flipH="1">
              <a:off x="0" y="1121116"/>
              <a:ext cx="5042315" cy="324078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0 h 10000"/>
                <a:gd name="connsiteX0-1" fmla="*/ 2034 w 10000"/>
                <a:gd name="connsiteY0-2" fmla="*/ 0 h 10000"/>
                <a:gd name="connsiteX1-3" fmla="*/ 10000 w 10000"/>
                <a:gd name="connsiteY1-4" fmla="*/ 0 h 10000"/>
                <a:gd name="connsiteX2-5" fmla="*/ 10000 w 10000"/>
                <a:gd name="connsiteY2-6" fmla="*/ 10000 h 10000"/>
                <a:gd name="connsiteX3-7" fmla="*/ 0 w 10000"/>
                <a:gd name="connsiteY3-8" fmla="*/ 10000 h 10000"/>
                <a:gd name="connsiteX4-9" fmla="*/ 2034 w 10000"/>
                <a:gd name="connsiteY4-10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000" h="10000">
                  <a:moveTo>
                    <a:pt x="2034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203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8"/>
            <p:cNvSpPr/>
            <p:nvPr/>
          </p:nvSpPr>
          <p:spPr>
            <a:xfrm flipH="1">
              <a:off x="3294478" y="1334293"/>
              <a:ext cx="24062754" cy="2811553"/>
            </a:xfrm>
            <a:custGeom>
              <a:avLst/>
              <a:gdLst>
                <a:gd name="connsiteX0" fmla="*/ 0 w 6984776"/>
                <a:gd name="connsiteY0" fmla="*/ 0 h 3744416"/>
                <a:gd name="connsiteX1" fmla="*/ 6984776 w 6984776"/>
                <a:gd name="connsiteY1" fmla="*/ 0 h 3744416"/>
                <a:gd name="connsiteX2" fmla="*/ 6984776 w 6984776"/>
                <a:gd name="connsiteY2" fmla="*/ 3744416 h 3744416"/>
                <a:gd name="connsiteX3" fmla="*/ 0 w 6984776"/>
                <a:gd name="connsiteY3" fmla="*/ 3744416 h 3744416"/>
                <a:gd name="connsiteX4" fmla="*/ 0 w 6984776"/>
                <a:gd name="connsiteY4" fmla="*/ 0 h 3744416"/>
                <a:gd name="connsiteX0-1" fmla="*/ 0 w 6984776"/>
                <a:gd name="connsiteY0-2" fmla="*/ 0 h 3744416"/>
                <a:gd name="connsiteX1-3" fmla="*/ 6984776 w 6984776"/>
                <a:gd name="connsiteY1-4" fmla="*/ 0 h 3744416"/>
                <a:gd name="connsiteX2-5" fmla="*/ 5607389 w 6984776"/>
                <a:gd name="connsiteY2-6" fmla="*/ 3744416 h 3744416"/>
                <a:gd name="connsiteX3-7" fmla="*/ 0 w 6984776"/>
                <a:gd name="connsiteY3-8" fmla="*/ 3744416 h 3744416"/>
                <a:gd name="connsiteX4-9" fmla="*/ 0 w 6984776"/>
                <a:gd name="connsiteY4-10" fmla="*/ 0 h 3744416"/>
                <a:gd name="connsiteX0-11" fmla="*/ 0 w 9242889"/>
                <a:gd name="connsiteY0-12" fmla="*/ 0 h 3758758"/>
                <a:gd name="connsiteX1-13" fmla="*/ 9242889 w 9242889"/>
                <a:gd name="connsiteY1-14" fmla="*/ 14342 h 3758758"/>
                <a:gd name="connsiteX2-15" fmla="*/ 7865502 w 9242889"/>
                <a:gd name="connsiteY2-16" fmla="*/ 3758758 h 3758758"/>
                <a:gd name="connsiteX3-17" fmla="*/ 2258113 w 9242889"/>
                <a:gd name="connsiteY3-18" fmla="*/ 3758758 h 3758758"/>
                <a:gd name="connsiteX4-19" fmla="*/ 0 w 9242889"/>
                <a:gd name="connsiteY4-20" fmla="*/ 0 h 3758758"/>
                <a:gd name="connsiteX0-21" fmla="*/ 0 w 9242889"/>
                <a:gd name="connsiteY0-22" fmla="*/ 0 h 3773100"/>
                <a:gd name="connsiteX1-23" fmla="*/ 9242889 w 9242889"/>
                <a:gd name="connsiteY1-24" fmla="*/ 14342 h 3773100"/>
                <a:gd name="connsiteX2-25" fmla="*/ 7865502 w 9242889"/>
                <a:gd name="connsiteY2-26" fmla="*/ 3758758 h 3773100"/>
                <a:gd name="connsiteX3-27" fmla="*/ 0 w 9242889"/>
                <a:gd name="connsiteY3-28" fmla="*/ 3773100 h 3773100"/>
                <a:gd name="connsiteX4-29" fmla="*/ 0 w 9242889"/>
                <a:gd name="connsiteY4-30" fmla="*/ 0 h 3773100"/>
                <a:gd name="connsiteX0-31" fmla="*/ 0 w 9259899"/>
                <a:gd name="connsiteY0-32" fmla="*/ 14341 h 3758758"/>
                <a:gd name="connsiteX1-33" fmla="*/ 9259899 w 9259899"/>
                <a:gd name="connsiteY1-34" fmla="*/ 0 h 3758758"/>
                <a:gd name="connsiteX2-35" fmla="*/ 7882512 w 9259899"/>
                <a:gd name="connsiteY2-36" fmla="*/ 3744416 h 3758758"/>
                <a:gd name="connsiteX3-37" fmla="*/ 17010 w 9259899"/>
                <a:gd name="connsiteY3-38" fmla="*/ 3758758 h 3758758"/>
                <a:gd name="connsiteX4-39" fmla="*/ 0 w 9259899"/>
                <a:gd name="connsiteY4-40" fmla="*/ 14341 h 3758758"/>
                <a:gd name="connsiteX0-41" fmla="*/ 0 w 65394048"/>
                <a:gd name="connsiteY0-42" fmla="*/ 123394 h 3758758"/>
                <a:gd name="connsiteX1-43" fmla="*/ 65394048 w 65394048"/>
                <a:gd name="connsiteY1-44" fmla="*/ 0 h 3758758"/>
                <a:gd name="connsiteX2-45" fmla="*/ 64016661 w 65394048"/>
                <a:gd name="connsiteY2-46" fmla="*/ 3744416 h 3758758"/>
                <a:gd name="connsiteX3-47" fmla="*/ 56151159 w 65394048"/>
                <a:gd name="connsiteY3-48" fmla="*/ 3758758 h 3758758"/>
                <a:gd name="connsiteX4-49" fmla="*/ 0 w 65394048"/>
                <a:gd name="connsiteY4-50" fmla="*/ 123394 h 3758758"/>
                <a:gd name="connsiteX0-51" fmla="*/ 0 w 65394048"/>
                <a:gd name="connsiteY0-52" fmla="*/ 123394 h 3795108"/>
                <a:gd name="connsiteX1-53" fmla="*/ 65394048 w 65394048"/>
                <a:gd name="connsiteY1-54" fmla="*/ 0 h 3795108"/>
                <a:gd name="connsiteX2-55" fmla="*/ 64016661 w 65394048"/>
                <a:gd name="connsiteY2-56" fmla="*/ 3744416 h 3795108"/>
                <a:gd name="connsiteX3-57" fmla="*/ 17013 w 65394048"/>
                <a:gd name="connsiteY3-58" fmla="*/ 3795108 h 3795108"/>
                <a:gd name="connsiteX4-59" fmla="*/ 0 w 65394048"/>
                <a:gd name="connsiteY4-60" fmla="*/ 123394 h 3795108"/>
                <a:gd name="connsiteX0-61" fmla="*/ 0 w 65394048"/>
                <a:gd name="connsiteY0-62" fmla="*/ 123394 h 3744416"/>
                <a:gd name="connsiteX1-63" fmla="*/ 65394048 w 65394048"/>
                <a:gd name="connsiteY1-64" fmla="*/ 0 h 3744416"/>
                <a:gd name="connsiteX2-65" fmla="*/ 64016661 w 65394048"/>
                <a:gd name="connsiteY2-66" fmla="*/ 3744416 h 3744416"/>
                <a:gd name="connsiteX3-67" fmla="*/ 17013 w 65394048"/>
                <a:gd name="connsiteY3-68" fmla="*/ 3667882 h 3744416"/>
                <a:gd name="connsiteX4-69" fmla="*/ 0 w 65394048"/>
                <a:gd name="connsiteY4-70" fmla="*/ 123394 h 3744416"/>
                <a:gd name="connsiteX0-71" fmla="*/ 0 w 65394048"/>
                <a:gd name="connsiteY0-72" fmla="*/ 32518 h 3744416"/>
                <a:gd name="connsiteX1-73" fmla="*/ 65394048 w 65394048"/>
                <a:gd name="connsiteY1-74" fmla="*/ 0 h 3744416"/>
                <a:gd name="connsiteX2-75" fmla="*/ 64016661 w 65394048"/>
                <a:gd name="connsiteY2-76" fmla="*/ 3744416 h 3744416"/>
                <a:gd name="connsiteX3-77" fmla="*/ 17013 w 65394048"/>
                <a:gd name="connsiteY3-78" fmla="*/ 3667882 h 3744416"/>
                <a:gd name="connsiteX4-79" fmla="*/ 0 w 65394048"/>
                <a:gd name="connsiteY4-80" fmla="*/ 32518 h 3744416"/>
                <a:gd name="connsiteX0-81" fmla="*/ 27285242 w 65377037"/>
                <a:gd name="connsiteY0-82" fmla="*/ 0 h 3748249"/>
                <a:gd name="connsiteX1-83" fmla="*/ 65377037 w 65377037"/>
                <a:gd name="connsiteY1-84" fmla="*/ 3833 h 3748249"/>
                <a:gd name="connsiteX2-85" fmla="*/ 63999650 w 65377037"/>
                <a:gd name="connsiteY2-86" fmla="*/ 3748249 h 3748249"/>
                <a:gd name="connsiteX3-87" fmla="*/ 2 w 65377037"/>
                <a:gd name="connsiteY3-88" fmla="*/ 3671715 h 3748249"/>
                <a:gd name="connsiteX4-89" fmla="*/ 27285242 w 65377037"/>
                <a:gd name="connsiteY4-90" fmla="*/ 0 h 3748249"/>
                <a:gd name="connsiteX0-91" fmla="*/ 38368 w 38130163"/>
                <a:gd name="connsiteY0-92" fmla="*/ 0 h 3748249"/>
                <a:gd name="connsiteX1-93" fmla="*/ 38130163 w 38130163"/>
                <a:gd name="connsiteY1-94" fmla="*/ 3833 h 3748249"/>
                <a:gd name="connsiteX2-95" fmla="*/ 36752776 w 38130163"/>
                <a:gd name="connsiteY2-96" fmla="*/ 3748249 h 3748249"/>
                <a:gd name="connsiteX3-97" fmla="*/ 0 w 38130163"/>
                <a:gd name="connsiteY3-98" fmla="*/ 3617190 h 3748249"/>
                <a:gd name="connsiteX4-99" fmla="*/ 38368 w 38130163"/>
                <a:gd name="connsiteY4-100" fmla="*/ 0 h 3748249"/>
                <a:gd name="connsiteX0-101" fmla="*/ 0 w 38091795"/>
                <a:gd name="connsiteY0-102" fmla="*/ 0 h 3748249"/>
                <a:gd name="connsiteX1-103" fmla="*/ 38091795 w 38091795"/>
                <a:gd name="connsiteY1-104" fmla="*/ 3833 h 3748249"/>
                <a:gd name="connsiteX2-105" fmla="*/ 36714408 w 38091795"/>
                <a:gd name="connsiteY2-106" fmla="*/ 3748249 h 3748249"/>
                <a:gd name="connsiteX3-107" fmla="*/ 17011 w 38091795"/>
                <a:gd name="connsiteY3-108" fmla="*/ 3689892 h 3748249"/>
                <a:gd name="connsiteX4-109" fmla="*/ 0 w 38091795"/>
                <a:gd name="connsiteY4-110" fmla="*/ 0 h 3748249"/>
                <a:gd name="connsiteX0-111" fmla="*/ 0 w 38091795"/>
                <a:gd name="connsiteY0-112" fmla="*/ 0 h 3780768"/>
                <a:gd name="connsiteX1-113" fmla="*/ 38091795 w 38091795"/>
                <a:gd name="connsiteY1-114" fmla="*/ 3833 h 3780768"/>
                <a:gd name="connsiteX2-115" fmla="*/ 36714408 w 38091795"/>
                <a:gd name="connsiteY2-116" fmla="*/ 3748249 h 3780768"/>
                <a:gd name="connsiteX3-117" fmla="*/ 72391 w 38091795"/>
                <a:gd name="connsiteY3-118" fmla="*/ 3780768 h 3780768"/>
                <a:gd name="connsiteX4-119" fmla="*/ 0 w 38091795"/>
                <a:gd name="connsiteY4-120" fmla="*/ 0 h 3780768"/>
                <a:gd name="connsiteX0-121" fmla="*/ 0 w 38091795"/>
                <a:gd name="connsiteY0-122" fmla="*/ 0 h 3748249"/>
                <a:gd name="connsiteX1-123" fmla="*/ 38091795 w 38091795"/>
                <a:gd name="connsiteY1-124" fmla="*/ 3833 h 3748249"/>
                <a:gd name="connsiteX2-125" fmla="*/ 36714408 w 38091795"/>
                <a:gd name="connsiteY2-126" fmla="*/ 3748249 h 3748249"/>
                <a:gd name="connsiteX3-127" fmla="*/ 72391 w 38091795"/>
                <a:gd name="connsiteY3-128" fmla="*/ 3744418 h 3748249"/>
                <a:gd name="connsiteX4-129" fmla="*/ 0 w 38091795"/>
                <a:gd name="connsiteY4-130" fmla="*/ 0 h 37482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8091795" h="3748249">
                  <a:moveTo>
                    <a:pt x="0" y="0"/>
                  </a:moveTo>
                  <a:lnTo>
                    <a:pt x="38091795" y="3833"/>
                  </a:lnTo>
                  <a:lnTo>
                    <a:pt x="36714408" y="3748249"/>
                  </a:lnTo>
                  <a:lnTo>
                    <a:pt x="72391" y="3744418"/>
                  </a:lnTo>
                  <a:cubicBezTo>
                    <a:pt x="66721" y="2514454"/>
                    <a:pt x="5670" y="1229964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66000">
                  <a:srgbClr val="CC0000"/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dirty="0">
                <a:solidFill>
                  <a:schemeClr val="bg1"/>
                </a:solidFill>
                <a:latin typeface="HelveticaNeueLT Pro 67 MdCn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" name="直角三角形 12"/>
            <p:cNvSpPr/>
            <p:nvPr/>
          </p:nvSpPr>
          <p:spPr>
            <a:xfrm flipH="1">
              <a:off x="3294478" y="1122546"/>
              <a:ext cx="789874" cy="216052"/>
            </a:xfrm>
            <a:custGeom>
              <a:avLst/>
              <a:gdLst>
                <a:gd name="connsiteX0" fmla="*/ 0 w 1177602"/>
                <a:gd name="connsiteY0" fmla="*/ 288032 h 288032"/>
                <a:gd name="connsiteX1" fmla="*/ 0 w 1177602"/>
                <a:gd name="connsiteY1" fmla="*/ 0 h 288032"/>
                <a:gd name="connsiteX2" fmla="*/ 1177602 w 1177602"/>
                <a:gd name="connsiteY2" fmla="*/ 288032 h 288032"/>
                <a:gd name="connsiteX3" fmla="*/ 0 w 1177602"/>
                <a:gd name="connsiteY3" fmla="*/ 288032 h 288032"/>
                <a:gd name="connsiteX0-1" fmla="*/ 0 w 1248087"/>
                <a:gd name="connsiteY0-2" fmla="*/ 289937 h 289937"/>
                <a:gd name="connsiteX1-3" fmla="*/ 70485 w 1248087"/>
                <a:gd name="connsiteY1-4" fmla="*/ 0 h 289937"/>
                <a:gd name="connsiteX2-5" fmla="*/ 1248087 w 1248087"/>
                <a:gd name="connsiteY2-6" fmla="*/ 288032 h 289937"/>
                <a:gd name="connsiteX3-7" fmla="*/ 0 w 1248087"/>
                <a:gd name="connsiteY3-8" fmla="*/ 289937 h 289937"/>
                <a:gd name="connsiteX0-9" fmla="*/ 0 w 1248087"/>
                <a:gd name="connsiteY0-10" fmla="*/ 288032 h 288032"/>
                <a:gd name="connsiteX1-11" fmla="*/ 104775 w 1248087"/>
                <a:gd name="connsiteY1-12" fmla="*/ 0 h 288032"/>
                <a:gd name="connsiteX2-13" fmla="*/ 1248087 w 1248087"/>
                <a:gd name="connsiteY2-14" fmla="*/ 286127 h 288032"/>
                <a:gd name="connsiteX3-15" fmla="*/ 0 w 1248087"/>
                <a:gd name="connsiteY3-16" fmla="*/ 288032 h 288032"/>
                <a:gd name="connsiteX0-17" fmla="*/ 0 w 1131882"/>
                <a:gd name="connsiteY0-18" fmla="*/ 288032 h 288032"/>
                <a:gd name="connsiteX1-19" fmla="*/ 104775 w 1131882"/>
                <a:gd name="connsiteY1-20" fmla="*/ 0 h 288032"/>
                <a:gd name="connsiteX2-21" fmla="*/ 1131882 w 1131882"/>
                <a:gd name="connsiteY2-22" fmla="*/ 228977 h 288032"/>
                <a:gd name="connsiteX3-23" fmla="*/ 0 w 1131882"/>
                <a:gd name="connsiteY3-24" fmla="*/ 288032 h 288032"/>
                <a:gd name="connsiteX0-25" fmla="*/ 0 w 1248087"/>
                <a:gd name="connsiteY0-26" fmla="*/ 288032 h 288032"/>
                <a:gd name="connsiteX1-27" fmla="*/ 104775 w 1248087"/>
                <a:gd name="connsiteY1-28" fmla="*/ 0 h 288032"/>
                <a:gd name="connsiteX2-29" fmla="*/ 1248087 w 1248087"/>
                <a:gd name="connsiteY2-30" fmla="*/ 288032 h 288032"/>
                <a:gd name="connsiteX3-31" fmla="*/ 0 w 1248087"/>
                <a:gd name="connsiteY3-32" fmla="*/ 288032 h 288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8087" h="288032">
                  <a:moveTo>
                    <a:pt x="0" y="288032"/>
                  </a:moveTo>
                  <a:lnTo>
                    <a:pt x="104775" y="0"/>
                  </a:lnTo>
                  <a:lnTo>
                    <a:pt x="1248087" y="288032"/>
                  </a:lnTo>
                  <a:lnTo>
                    <a:pt x="0" y="28803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直角三角形 12"/>
            <p:cNvSpPr/>
            <p:nvPr/>
          </p:nvSpPr>
          <p:spPr>
            <a:xfrm flipH="1">
              <a:off x="4166844" y="4145846"/>
              <a:ext cx="875472" cy="216052"/>
            </a:xfrm>
            <a:custGeom>
              <a:avLst/>
              <a:gdLst>
                <a:gd name="connsiteX0" fmla="*/ 0 w 1177602"/>
                <a:gd name="connsiteY0" fmla="*/ 288032 h 288032"/>
                <a:gd name="connsiteX1" fmla="*/ 0 w 1177602"/>
                <a:gd name="connsiteY1" fmla="*/ 0 h 288032"/>
                <a:gd name="connsiteX2" fmla="*/ 1177602 w 1177602"/>
                <a:gd name="connsiteY2" fmla="*/ 288032 h 288032"/>
                <a:gd name="connsiteX3" fmla="*/ 0 w 1177602"/>
                <a:gd name="connsiteY3" fmla="*/ 288032 h 288032"/>
                <a:gd name="connsiteX0-1" fmla="*/ 0 w 1248087"/>
                <a:gd name="connsiteY0-2" fmla="*/ 289937 h 289937"/>
                <a:gd name="connsiteX1-3" fmla="*/ 70485 w 1248087"/>
                <a:gd name="connsiteY1-4" fmla="*/ 0 h 289937"/>
                <a:gd name="connsiteX2-5" fmla="*/ 1248087 w 1248087"/>
                <a:gd name="connsiteY2-6" fmla="*/ 288032 h 289937"/>
                <a:gd name="connsiteX3-7" fmla="*/ 0 w 1248087"/>
                <a:gd name="connsiteY3-8" fmla="*/ 289937 h 289937"/>
                <a:gd name="connsiteX0-9" fmla="*/ 0 w 1248087"/>
                <a:gd name="connsiteY0-10" fmla="*/ 288032 h 288032"/>
                <a:gd name="connsiteX1-11" fmla="*/ 104775 w 1248087"/>
                <a:gd name="connsiteY1-12" fmla="*/ 0 h 288032"/>
                <a:gd name="connsiteX2-13" fmla="*/ 1248087 w 1248087"/>
                <a:gd name="connsiteY2-14" fmla="*/ 286127 h 288032"/>
                <a:gd name="connsiteX3-15" fmla="*/ 0 w 1248087"/>
                <a:gd name="connsiteY3-16" fmla="*/ 288032 h 288032"/>
                <a:gd name="connsiteX0-17" fmla="*/ 0 w 1131882"/>
                <a:gd name="connsiteY0-18" fmla="*/ 288032 h 288032"/>
                <a:gd name="connsiteX1-19" fmla="*/ 104775 w 1131882"/>
                <a:gd name="connsiteY1-20" fmla="*/ 0 h 288032"/>
                <a:gd name="connsiteX2-21" fmla="*/ 1131882 w 1131882"/>
                <a:gd name="connsiteY2-22" fmla="*/ 228977 h 288032"/>
                <a:gd name="connsiteX3-23" fmla="*/ 0 w 1131882"/>
                <a:gd name="connsiteY3-24" fmla="*/ 288032 h 288032"/>
                <a:gd name="connsiteX0-25" fmla="*/ 0 w 1248087"/>
                <a:gd name="connsiteY0-26" fmla="*/ 288032 h 288032"/>
                <a:gd name="connsiteX1-27" fmla="*/ 104775 w 1248087"/>
                <a:gd name="connsiteY1-28" fmla="*/ 0 h 288032"/>
                <a:gd name="connsiteX2-29" fmla="*/ 1248087 w 1248087"/>
                <a:gd name="connsiteY2-30" fmla="*/ 288032 h 288032"/>
                <a:gd name="connsiteX3-31" fmla="*/ 0 w 1248087"/>
                <a:gd name="connsiteY3-32" fmla="*/ 288032 h 288032"/>
                <a:gd name="connsiteX0-33" fmla="*/ 0 w 1383342"/>
                <a:gd name="connsiteY0-34" fmla="*/ 288032 h 288032"/>
                <a:gd name="connsiteX1-35" fmla="*/ 104775 w 1383342"/>
                <a:gd name="connsiteY1-36" fmla="*/ 0 h 288032"/>
                <a:gd name="connsiteX2-37" fmla="*/ 1383342 w 1383342"/>
                <a:gd name="connsiteY2-38" fmla="*/ 377 h 288032"/>
                <a:gd name="connsiteX3-39" fmla="*/ 0 w 1383342"/>
                <a:gd name="connsiteY3-40" fmla="*/ 288032 h 2880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383342" h="288032">
                  <a:moveTo>
                    <a:pt x="0" y="288032"/>
                  </a:moveTo>
                  <a:lnTo>
                    <a:pt x="104775" y="0"/>
                  </a:lnTo>
                  <a:lnTo>
                    <a:pt x="1383342" y="377"/>
                  </a:lnTo>
                  <a:lnTo>
                    <a:pt x="0" y="288032"/>
                  </a:lnTo>
                  <a:close/>
                </a:path>
              </a:pathLst>
            </a:custGeom>
            <a:solidFill>
              <a:srgbClr val="B4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21"/>
          <p:cNvSpPr txBox="1"/>
          <p:nvPr/>
        </p:nvSpPr>
        <p:spPr>
          <a:xfrm>
            <a:off x="3367063" y="2160438"/>
            <a:ext cx="2433319" cy="760730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/>
          <a:p>
            <a:pPr algn="ctr"/>
            <a:r>
              <a:rPr lang="zh-CN" altLang="en-US" sz="4500" b="1" dirty="0">
                <a:solidFill>
                  <a:schemeClr val="bg1"/>
                </a:solidFill>
                <a:cs typeface="+mn-ea"/>
                <a:sym typeface="+mn-lt"/>
              </a:rPr>
              <a:t>产品介绍</a:t>
            </a:r>
            <a:endParaRPr lang="zh-CN" altLang="en-US" sz="4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21"/>
          <p:cNvSpPr txBox="1"/>
          <p:nvPr/>
        </p:nvSpPr>
        <p:spPr>
          <a:xfrm>
            <a:off x="3424523" y="1715881"/>
            <a:ext cx="2318398" cy="530915"/>
          </a:xfrm>
          <a:prstGeom prst="rect">
            <a:avLst/>
          </a:prstGeom>
          <a:noFill/>
        </p:spPr>
        <p:txBody>
          <a:bodyPr vert="horz" wrap="square" lIns="68580" tIns="34290" rIns="68580" bIns="34290" rtlCol="0">
            <a:spAutoFit/>
          </a:bodyPr>
          <a:lstStyle/>
          <a:p>
            <a:pPr algn="ctr"/>
            <a:r>
              <a:rPr lang="en-US" altLang="zh-CN" sz="3000" dirty="0" smtClean="0">
                <a:solidFill>
                  <a:schemeClr val="bg1"/>
                </a:solidFill>
                <a:cs typeface="+mn-ea"/>
                <a:sym typeface="+mn-lt"/>
              </a:rPr>
              <a:t>PART 02</a:t>
            </a:r>
            <a:endParaRPr lang="en-US" altLang="zh-CN" sz="3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文本框 3"/>
          <p:cNvSpPr txBox="1"/>
          <p:nvPr/>
        </p:nvSpPr>
        <p:spPr>
          <a:xfrm>
            <a:off x="2576507" y="3918798"/>
            <a:ext cx="4014430" cy="3683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做新疆本地最好的汽水！</a:t>
            </a:r>
            <a:endParaRPr lang="zh-CN" altLang="en-US" sz="1800" i="1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069882" y="4288130"/>
            <a:ext cx="3027680" cy="321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00">
              <a:lnSpc>
                <a:spcPts val="1800"/>
              </a:lnSpc>
            </a:pPr>
            <a:r>
              <a:rPr lang="zh-CN" altLang="en-US" sz="1600" kern="0" dirty="0">
                <a:ln w="952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新疆果业万彩食品科技有限公司</a:t>
            </a:r>
            <a:endParaRPr lang="zh-CN" altLang="en-US" sz="1600" kern="0" dirty="0">
              <a:ln w="952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 descr="823300a3a6188ce357ff265485ee05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658235" y="604520"/>
            <a:ext cx="1595755" cy="63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"/>
          <p:cNvSpPr txBox="1"/>
          <p:nvPr/>
        </p:nvSpPr>
        <p:spPr>
          <a:xfrm>
            <a:off x="357009" y="285779"/>
            <a:ext cx="1425502" cy="442035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产品介绍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8810" y="3863340"/>
            <a:ext cx="262255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橙蜜味汽水，小时候的味道，浓浓的水果香气，带来嗅觉的享受，酸酸甜甜的口感，刺激着您的味蕾；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893945" y="3770207"/>
            <a:ext cx="3070860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/>
              <a:t>可乐味汽水，走向时尚的潮流，丰富的气泡感带给您不一样的跃动；冰激凌味汽水，回味无穷，让您体验初恋般的甜蜜。冰镇后的畅饮，让您发现生活中的小美好！</a:t>
            </a:r>
            <a:endParaRPr lang="zh-CN" altLang="en-US" dirty="0"/>
          </a:p>
        </p:txBody>
      </p:sp>
      <p:pic>
        <p:nvPicPr>
          <p:cNvPr id="5" name="图片 4" descr="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775969" y="1101725"/>
            <a:ext cx="2636097" cy="2575560"/>
          </a:xfrm>
          <a:prstGeom prst="rect">
            <a:avLst/>
          </a:prstGeom>
        </p:spPr>
      </p:pic>
      <p:pic>
        <p:nvPicPr>
          <p:cNvPr id="6" name="图片 5" descr="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8545" y="1027430"/>
            <a:ext cx="2726055" cy="2649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"/>
          <p:cNvSpPr txBox="1"/>
          <p:nvPr/>
        </p:nvSpPr>
        <p:spPr>
          <a:xfrm>
            <a:off x="357009" y="285779"/>
            <a:ext cx="1425502" cy="442035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产品介绍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 descr="psb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56870" y="1482090"/>
            <a:ext cx="3694430" cy="2771140"/>
          </a:xfrm>
          <a:prstGeom prst="rect">
            <a:avLst/>
          </a:prstGeom>
        </p:spPr>
      </p:pic>
      <p:pic>
        <p:nvPicPr>
          <p:cNvPr id="8" name="图片 7" descr="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2960" y="1512570"/>
            <a:ext cx="3614420" cy="2710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6"/>
          <p:cNvSpPr txBox="1"/>
          <p:nvPr/>
        </p:nvSpPr>
        <p:spPr>
          <a:xfrm>
            <a:off x="357009" y="285779"/>
            <a:ext cx="1425502" cy="442035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产品介绍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 descr="C2431EABC8C9E8D504A4BE9038443FEC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454660" y="1558290"/>
            <a:ext cx="3420745" cy="2566670"/>
          </a:xfrm>
          <a:prstGeom prst="rect">
            <a:avLst/>
          </a:prstGeom>
        </p:spPr>
      </p:pic>
      <p:pic>
        <p:nvPicPr>
          <p:cNvPr id="5" name="图片 4" descr="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2290" y="1285875"/>
            <a:ext cx="3955415" cy="2967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REFSHAPE" val="721454724"/>
  <p:tag name="KSO_WM_UNIT_PLACING_PICTURE_USER_VIEWPORT" val="{&quot;height&quot;:9168,&quot;width&quot;:12134}"/>
</p:tagLst>
</file>

<file path=ppt/tags/tag2.xml><?xml version="1.0" encoding="utf-8"?>
<p:tagLst xmlns:p="http://schemas.openxmlformats.org/presentationml/2006/main">
  <p:tag name="KSO_WM_UNIT_PLACING_PICTURE_USER_VIEWPORT" val="{&quot;height&quot;:4042,&quot;width&quot;:5387}"/>
</p:tagLst>
</file>

<file path=ppt/tags/tag3.xml><?xml version="1.0" encoding="utf-8"?>
<p:tagLst xmlns:p="http://schemas.openxmlformats.org/presentationml/2006/main">
  <p:tag name="ISPRING_ULTRA_SCORM_COURSE_ID" val="D653DDB1-79C7-40FE-B03A-3A1FB62B0B5F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BSiw0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UosN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BSiw0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FKLD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FKLD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FKLD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FKLDSCPzQztyAAAAcgAAABwAAAB1bml2ZXJzYWwvbG9jYWxfc2V0dGluZ3MueG1ss7GvyM1RKEstKs7Mz7NVMtQzUFJIzUvOT8nMS7dVCg1x07VQUiguScxLSczJz0u1VcrLV1Kwt+OyyclPTswJTi0pASosVijISaxMLQpJzQUySlL9EnOBKp/tmfJ8ya5n09qfr9ivoJGcX1Cpqa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BSiw0iNMDbvXAgAAJAgAAApAAAAdW5pdmVyc2FsL3NraW5fY3VzdG9taXphdGlvbl9zZXR0aW5ncy54bWy1Wmtu48gR/r+naChYYAME1oN6OdAooMiWTYxMaUXankkQCC2xbREm2QrZ0owW+pF/uUCQEwRBzhAEyF3yY/caqW6SFilLMmlPxLExrK76qrpe/ZB70ZMbaOuIM9/9iXCXBRbl3A0eo/53CPUWzGPhJKQR5VF1T7l3A4d9MYIHJmhAjTgJHBI6mhiN+jU0lB/U7ahdvQtvzUGzgTpN3MBdpOOWBmOXin6paDCmN+par3oAEeOGdEEDfhy1V82NvhQwgoiG3Agc+rWv5LmzQ/kZXIXEcYEv6reb4tmlWnd6UzyoWW91WnjXUBVFaSOtpdf12q7TueyodYRrzVZN2Q26DaWhoHqrVb9s7+qdRkuBt+FlG1Ca+LKNmp1ms6HvGrgB0khVB3pD23WUy3pdBW24e6nthsNBp1ZD9Xpdaeq7VlsZDmoIuBXAUJWucKCiKwOlvVMHar2roKE2HAybO6zjttZC3QZu12q75mCg1Gp75+5nl3XXnlp4Oqk7XwE8GoKjoyK3qkeSq7dYhyEw29RfeYRTFBCffqj8/O+//vL3f/38t7/88s//oB8WbLX9dSVJUJnMKXtqV54aE4EswPpHsHpVOZKySbuyhZGlI9f5UJmvOWfBxYIFHIy9CFjoE6/S/1WcO8nMikiyDQ3LyD2QBd2r68hPUbFEF+QzPOeEFsxfkWA7Yo/sYk4WT48hWwdOITOX2xUNPTd4Au7aZUfDZxV5bsQNTv2cfbgrnuJiK+hXERXmtbF4Ckl6ZE69VGNNfkrI7VW+7pED0Y0buVyKqnXxnBNdkUeaD0BXFc95mQC05KPWEc/rQpx+5cCuiPJvnGX3yJaGeSVxuzwrxVbrVdl8WoXsUTg7L/d6oJ/lPAbdJ3gUFtbEU0hITFAoLBSlxG1y/voBY/J62Et6PmiB4GabS0KSkJPBTBvfTFTz82w0vhrPBsZVpa/FVYlEWX73Q6Pd/VpvtaF1JYIFoawbdTTKgyEJ1qoVwzLt6Xg0A0A8mpn4k13pi9+lRce39sgwcaWf/Kc0wGSK7yp98buI6O10ik17Zo0MHc8Ma2aObemXEbaxXul/Zmu0JBuKOEMbl35BfEkR9Gc3pCjyXEcOiJ7tBmtaQJ8+vlENczbFlj01NNsYm5W+xcJw+xuJTNZ8CdmzJBFy3IjMPepItZAjclz0F9AuN2gI/vGlC5zMJ25wUUT7VL03zKuZPR6PrBk29ZRS6ePAQXpIhKbyQFPVwlPACAks5G8Tn8nskwhI9bzSINfG1fUIfmxhyLX7uPTgh7/BmgmGkExoUEAQEgdPIess63481YUPQSEiaEWi6AsLnVzSZENXANswtTGkpmZn8G0Bk2JD4N1gAalDF7wA3g22LPUKzwbjT5DjUJvjkkLjj1CSH0sKfcYW1BC2CoiZ6p1xpYqKEGWYFkhagwsi8t3bIrJYgJzw5sZl6wgowsNQJrIao4vSmiz84y0E0lBHJ6o9BgZny7dHd0PBlNCBda6ALmhDGtZFdv14a/x+NlSNEdZnkG76+H5myy4plPpkiwLGEXE2JFhQNKcLsoZK2MKY4zpyTERemvCntfsTIjzpP98nrcvU8afv32BSruEdsQw2zKAM9ikr/pp24bZkBm80ROT6SSuKOODNJlgaNtWpMf42IYpcf+3FXfpbBOrZuLLBetWO9/ureNj+D8ZYcQseGNDRBi4rJYRhJRZLDiyeXilBwxyCukncz6HhiyNqKQBznGCYDL0D5g48lzPkDjxaDuIeDyzDhs3WPZ2L40cBYVmrcdSOx1scEj0KJ/TnUp3TBwb7JY+STbyRgbVLhr9IlDNbpdzSYhv2CAw3AfMxTipA9VxfHKKKwd7e4NQV8WqQm889W3uOrG7PfZIrAvh57dOX+7CHkPmS6pEozet4UfrdOw2JpziN9U7KbSCeC7RwrDL1+a6IWVidatczTTU1LE4Uop694nJQHcInI9uajdSBQIAy8QlfLGEVfhAHveJY8YlAx0MV8JLJW5SEi+V///yP4jAH9sRUlFB/WxYHil90TfyM9weTcRr9sQCOrQ7yovKloGByoEpFi5+vbAMS9JscWUi8LPnMF3dchVRDCSRhVG1b1a5voEosWRRsHcJesCTIjTr9CI1P7vUr/RsSPkHjtBnzygJJz4vc5KVt2B9x19xzA1pS/N0rkZi8bUxmqq7Lsz/UqOcunuLl14EDTHLPhzz2WAZPu1ZN6M4HkNRxeXlMubilXQtaQvy+bwibo2vdM2F/o+IR6OE8d0ET8JB5E3G19fIuFxjETRykcZ+H4kifvmU5oiX7ksSu/0C8CNiypEPWCdgwEZvFBDJPO+SeitpxsrgJ5ZDxjnmwLmjxdDLQefqhlKYN5NVvVsEz7YXlcMxKhjKm74mH/Cb9yl/wZ4iH/JZYU8Zwrntp0+FQVjS9jxuQMEsvEjvgoYHsUglP+pbnERaMxL1slJlIQshz+syhfbk22q5Pk3IWtKzB1RMW94Ln7cuNkJlv5bQj8b1DbmCfvtXz+dvjLvfo6eSW84ASzLpavh+rgITnWAnE3x8cOiOmIr5d0Q8VOIiQxVJ0+qiCEowPFeHO+CuaU3KrtJ+JdpaRlNacF/VlP5ftvJTKQHTxcqpYXOznhXrVF37qVc9FqJfAng5gsPbnNMSQAy50uSRCeWKWfZlehd3JHemB3InRLABfAnYAZ6S0EjKEXGLJbVVaLfFLdhz2ltz16IamrSpDyDjn/Px7EVTH+eRW+Yg+8Gx6J5TSVZD0un0u5ntghn5SSp7IskoORkoWHSfzSM7+SLdKF5+9jUeWo7RNi3TPdmjGD6JePaIKeE95v1fNLrPQo158zXpIA1HAO/lHB/8DUEsDBBQAAgAIABSiw0hyCctNChIAACg+AAAXAAAAdW5pdmVyc2FsL3VuaXZlcnNhbC5wbmftm3tYktnWwCmTMS8z1Whk3rrMHGa6oJaZmohpnmo0rcbKKRQnnZqiREXzCqhpZZjMZKUnBdNKLVOjMvEGXkImUel4CU0FlRQFFRUBEYEPv3HK7zln/vj+h+fh5Xn32vtda+39Y++13mfv1KPeB430N+oDAACjw4cOHAcAdEAAwMpUPaCm5O2+zmrNzwr08YNugNI28zHNzarz+4/sBwDIBIOFn3U196tDD/2EBgC+bFz8rmCgioIBAGjt4QP7faMDJvp98MHn5cABuRcWAEs4U59C+X38QISJrq6HR2fKN0lrjJOqbn6XT1m9JSvlB+PkG4ar1mYcsduUNb6OZyXgdyxwBlvIT1mOJ6K6IiRoI7sML+XYUzHcHzOpKKlQ1IfM8IlRnJ7a6SazanZA3MQIb7Dxuou5DnBDYMKKpUt0cGBwSrPRXasCnGWaWi5EqPWN7Axt6gA6S5fnb12Hb0zz/wGvkbw/kz1Zd/OaicXyB2wAbvPpzP1CVCsjBW4m7vrcsK7uMHDbKeci2Q+HicfBOsuemXP2QTj9Kkw1TWhIudMMWCYCmxbBpwfuRAy9bt+5vIWhTkNKcuxxN8nZIXryX5oDXSlrtiXrLzMmH/gMDjDRfVz5Dv6pLcZID9SQElr/WY3rm4TQFcdX3b6Wj3L/WXqOtSSRwvVM3HSXaT2mcxKScDOpHf4r5C8ViVRgssGgG+Wz+4GbzrpSAN+vPOz+74o8m7iX55ckcZBk/bykT7USEotWbAe5euy/ALEDfTIEoXErdDN8WW+vsd0ETzBOfJQ32ns0q7Zn95+SBCjILeXochc6E+4aPMh/YAe6b/CXigdlKzSWrYEsG5sbG9ZAXG+6th+dvfxdC2fc9E9JHckgz61ouQsX65p1jx47et+g9ZP/79gJGsv0QMsG4YChHmiTx6YL383bG59DSZckgayUo5t9l7uwJ3B4ZdF337WmjHzyfxSpGStIssGysdqi6cnftvxmZ4wx03+5N25J8pzvVrRm23IXNj4PX+FrfGfEDf3J/9k9mzSWNSwfq7U6DbqH1h7aeJNqlNKTDV2SdKM3++qZLHfByK8SsE3/B3Re5ScV8xsXLRtcPlY3VgyufKT3jZEH91rDeCtpSTJeqcVNi5sWNy1uWty0uGlx0+KmxU2LmxY3LW5a3LS4aXHT4qbFTYubFjctblrctLhpcdPipsVNi5sWNy1uWty0uGlx0+KmxU2LmxY3LW5a3LS4aXHT4qbFTYvb/we36KnJatFkvANw+Qbt0KeLNddBTP8DTKc9w1W1BZ/2S1Owf2vgBYqqoN6w9belqt5/S0BhAbyCfedTKRv1t+AZsbl2WXmmSxvC6578l64eKAqdlvaiRAHx0/R+NAtaoWg+RX2hmC2EYfgugrAuXjHjJ4Ks03hEett5yZSIPTZQWTWej0Fa/Ug0e88g4BZ4R/jXJQtCe54UCeP613AqWYS91/F7ufFomZyFU7WlpPZeO0WosIxig1axeve6L+l3eF8nLKNhzzM//ujNES48J/W2hz0RwnsrRfd5xz0W7vNpEfEjmagvQdY1Uw0ndPFhocIwFNQBWap+aKX89ZQVslTRw8JekX1AlilZkTilECGiyltRnPh4WTXXPxKBdMkV7sBtlTdaqaZGu9Xj52Fx490+/OPsfRHOyHNBWJyil2tZzXlfabnr9py5J2G4GKEUTL7mxzwtnL1Z2PX2F25hW8uERRBwQ1G4tJTq+Uvr6tn2SKqYKNpBiuqKvDfJP21d1lNgMNc6OHQ64wx0chYfTJyqFWFE1Y5kOJrrA5V0quFlSYeVccQ/3jO+cJlKzKax+3KFOap8BIPq5mEh9sHOZOxV+zPK3RqyPPyleV9hRgNtnvV2RQpeR9baZoYfA49vfdSJs269lPv7dLe33LwCei+2VGLePFM5Toyjdwg+jiEMPO39JzfsfsdyvevGcha31ELJlomBb6XlwOvlhOpzOX1uzx3hzzAPoqZjPaNfwwPAQZFbfsKVrQaVnyWLPr64Lxhb3f9rZoXzejZ0UheXfC1s4Wl5mesxNcy7ifGLyTfIkxK1iR6j5Z8OpuztXwV9W+z9vnC7qQinVsiAd8J63f+ZrjSXmDf90HOZ8JgknoovDQ1LNWGhS7zn550mhcwwdN8i9uUoCYTEemzVcbtrll+Nl516GeD0JdIaBElfeAvgTWxFNroSc9q4V16iDp2EQGRnnTkX7YjuxGS2muWOIEYQTqTop2519Q3M4mCjizLm5dve+OU5zdJj/viDnPvQBeHoH7tja8IOKLXcepuiNGrRgGfepJmcfmk4gpleHtTqynGtBakhpFW5PNudckcGvwYpq7yifttOfspMwW9tpDtQkI0eexrFMh7rC1/wq4cWiN3ObMcJegR3/J+UrNxffRrpVJtdsueieU+w6HpaGiNinO+n8Ltnyf2eA5FsiW0OiujtoJLMYQxCoiLoAWcLOlf2UwsNvLOntlP2HKyMEUwc82ScbR1uoKc00KmydsKKE6NFTF08k2rDLQ8N++NGKFl10L8s5t9oIhNLdOSk79Vhnx9wQQVyolbSgmcP584iZsRsQq+/k6VnpgEIpAeSXClyV+za5tfJubUnG5N5bWzmsvWA5H3BhQfZk5VFuFyV8fMxEn4srLSCfAS3srsbfUxtL0WlCbmv+UP2Wwux6eUEejPdHkblmFtr5iYCMAArH7ZHXX+RF4eLkTVvL8sxtiH5UbpbVV4/9lzOJN7mtE1veT5y+ViF8gbLKbUk1BZ72ldZK2J0kXjkKBrLqS2yASZleXHvnazPHzk+iFpVt9a+wKyqsOKJ4l/AG/q6Hb0tjU2zc9amppt/ZfKzQkYDxH6TpylzmkmCKjOD17qYx1qMhnwQR71gAnQKNzjIfKT7hs0ncyr8nc7xF/qipqk+ytVpDfTU7SAklkXPq6hOq3DvGu4glNP2Bo3h64eZ3GCBH7s3XRCUnBrWJ0jGwk9uX8fjFppVHZzawM5uC1mVWPXMjXEZlnph7DJa0v0am07Oq7aU3WeEt3HR5GH6y4BO1QIfxo0wVISA4TuqpeWiDbZ1dbZAbzn55Qm9VhhVViuCxlqUiWw7mLj5jtxJqqQENUHCSHsYAUJZv4+y9yvs1NXsqJg0NQmHK1I8ZQpEO7loQZUn46JQ2SURkjvROZwrzk2xlhKRJOdLKLeqJh3h7wJNl4giaZoi5cy7CQJ0PW+a9ELtRnGwhe9IjKgERQM5/ko3hHWNqEbc9pDOlN88p6SFDiKb2cY6hh+NOuMmCI6plhX/ogmDF9QO9aVsmTvO0iV+bhRtVeV911tS2SS7IffZvMBEqMLRHWFD1OHKHTEfwhFinq3RvsgGBK6JdmvLZS66VPFk4ARO4Ejgn9n/UJXGC5t6oJIluYsAfor49H7cYryET8WM4duG5SC54ooXKm5z9UTKMUqgkIrZGe3ixfXQKaPOCw7XnzWG8ZKjXgk7MgbWQgrANSarOLHCEoZb/ay9ghq1MBlFq65URZx4MFmo8q3zixtyruW0e6VXsqZrS0hcijIvNKxXSejtFJcm2DZ0OR+4xdtHrLclxGGzX5AXFwUDUAP9nN2Z3yupqILCZDz5uK06jot50bRx8bhUv+tQofuEgW7QnryAMlkKfl6GUM1kEsrlnoNnX8k7Nh3TuNbZm5bumBewC92C8ca/XFuUvhokqWSEmW+3UJz8ps0E0tzUPr0Wkpzaeuh1frhywnpcpsxaDfLqi+KRrHjsSwNZGXz55abm/cSP7xl6Rl2vfBo9iJsImJViYZrJb5jtHzq+FpA/2EqRaRmiINzPwvbxdEeXrd90BRUH2UjxnTTr2p0XqfM2K0/0X6latwsD5+uDJI730gmh5M3whTEf3AeMZm2irrBVFuGKma8tL7FlrYXFKwaTlKVSKEpaVl9nC2YpNNPIURv7rYQM7lpDQVVku79iZwFq2lQdAO7uIIw9faP3rUQW7elbe3m0m0+2exg0GZWMn64RxliersyCsWMDOliOmH2deRXQ1SA17Xv0zVAVR+CeabF7ICz7W2fejP6XKZKvc+feTCIRig+TZty5piCrxY6MslJ0M0JKtwbPNZHfn+ALV4Oo3k4KWZ+cJgSuo92Ko4bbqp8cEVd43Pp6Qp46296bL1C8jXgojvbsXABvu+yIgN9n3VNsZBNdCGSf4JqSC9RwcoTaxKvpqYcSqv7eV3w377GiNzymx8/J5SRk/UmISiWjiUjY+TF/3RtJsaM8OT+XVuntXxHyUlJXTUXZEw1z1kEKrDuD3i68U0Y6FZCK2WuAGw6ZRo89zkwPUcqIXqK4W5wK/tka4gVVR/77Sz+QShPMY4vffcgYfcyjSLEjHvJoy4671zEofNWECkk/t+ruhaL7aj0uugR+59Zj3lb4jmT86cdzLedd0MjnWcD0qpD+c8LEKAzX2MnUT9HgfP8ZOdwRl7ceEt8fMV81DY+hPUrkk+ImHyWQXw2FjhZ63GIr/j1iFXum0zk0zQRfpYqXBE3IcspFl3picby4rllbgtXmamt4C3f9CTViMI+z+UeUhVmcvQDLEJPUwc/QyfhdYWn7YTsvrrMXgG519RJDzpC7o3oOusz83r8YQ/Rr1uM4q1NXDLFzjVacGmUrYzDoqHUoo4bihXo5nBIzXw2R9pcGZJXAHcacuh717n5TxwNysIqJgzTPn5lIKSWEuIZ75TaC6ylwEueO+oKZQRlR/Wzq1xPTqA7GCTCHxyXI+9d3KE6/+M3JUiItWmsucBFGW8RSI2uehhYz+airG2W7Mdu7HaiFwJJpOLL8sdcOC82iZADKCD1mVo4k0J1dO0NxkmJEf3wa945DbVsmdfZxP4g6pVs/1JxE17uaRA+nOI3Qh7tDj1lf4lVEGIC8AT7lfKmh7XOO65DM3xy9RfUI9TL442EYFTwtR8QM332Y5GHBBK+HkN4knm4QT2si0RHG1SNX3R/T5TcPKHtnncovzQ5+hfPTBMiTE/p/tLPb2ocz52MRseYQBO72oJ/jScNZu6khvDVpVlrkWcsBw1i3JR/5VdcUsYMpoPQv1zfQL6npP2riOFjx+uscgR2if27gC9h3i5E5PRF6JDPW1n8eODhDAnuOhEwaXto91bKb9Up/g6cLRAIdh8ST5seOMqgWF80PbgdlZGwezOeT1moQi0PhnaS6V8bMkpkVxECHgHSQDtSoRj6SDZ6gOUj3LBzuD3krz4iF+wyJqap5IbjktF9lVvkzBWf9ibgdI8UgMQbEWR/Zn3eA4oCjOEgrCkJifi5hkWeNGoahPnda+vtMu0MecNC04T1z98uqP/Lu5/beY6hmmNYHqQTNX39V2vzvLxT2EeohEC3a2EZA46NSnxr1S7ZeUL4qEhqaNtDljR61ODTToM+WDZVA8z25cDhV+fGNLbplAyVEJzN6wmVE4oLJ/rZwjBUFElnLoRFoCuWATkz6VWpB10IrCosWk+QlsJtSTZw+OqngqqmhYSlxEKxmTuP0YtY9eTf7xAcj+PgPXp/nuETinxu02BVligOMhRZCItPMQSJD5PByIDG5SKxO5NDeLLAVep6arsSsv0611CQWyCNk5Nc9fBdZJZ3bBjWykpypEtoHTEHUSfwsBNu2TBZG4mX79p8fguY7+2eCxbusgZCggb7ho/MHYoTKEkdYzXs0dw9jyHy4byQ07NYfr80peznRQafirKlzdGtOVdL0gpjFhReWnqmY3hL1L5Ajoyfs3P8mTAMvgE/rKt9HlfZdSaqVLkxtZGHYQDz6Djq70QOzP7c4EY7e9DqAn3XyZYPbBK2o4monV1xxGKPJTGgx24/4/8MPLtVt22vMyP4zhWWaUQrQtD38m2dYX1XD1DsR6IMp+J25A/fLFO2e1hOCU81sQhER20nr+oW90OcsZdJs9o2kOy4lYn1ROhoKEfOR3C9E8piwoE953SGzxYRwu81/vtl4/GOZouPR59zx/EA9TDX9FThzJfD/nA4OXjwdjFOJc8H9qQdiMKntLS1pn7PGy4tStSZM+q9nhwNlXNhJ62/YEeGROC/bT28NDH1JRbC9g/mqBSFC7fT9k7qOLwg/Ze/5fFTZ5qjj2YUYY4jASqUU4UScOBF0c+PtDcvt6rv4INx9+PpYrlrH79f0GbuYaBpA8zns4X2g1C0w6X8AUEsDBBQAAgAIABSiw0jXo5xjSwAAAGoAAAAbAAAAdW5pdmVyc2FsL3VuaXZlcnNhbC5wbmcueG1ss7GvyM1RKEstKs7Mz7NVMtQzULK34+WyKShKLctMLVeoAIoBBSFASaESyDVCcMszU0oybJXMzcwRYhmpmekZJbZKpuamcEF9oJEAUEsBAgAAFAACAAgAFKLDSBUOrShkBAAABxEAAB0AAAAAAAAAAQAAAAAAAAAAAHVuaXZlcnNhbC9jb21tb25fbWVzc2FnZXMubG5nUEsBAgAAFAACAAgAFKLDSAh+CyMpAwAAhgwAACcAAAAAAAAAAQAAAAAAnwQAAHVuaXZlcnNhbC9mbGFzaF9wdWJsaXNoaW5nX3NldHRpbmdzLnhtbFBLAQIAABQAAgAIABSiw0i1/AlkugIAAFUKAAAhAAAAAAAAAAEAAAAAAA0IAAB1bml2ZXJzYWwvZmxhc2hfc2tpbl9zZXR0aW5ncy54bWxQSwECAAAUAAIACAAUosNIKpYPZ/4CAACXCwAAJgAAAAAAAAABAAAAAAAGCwAAdW5pdmVyc2FsL2h0bWxfcHVibGlzaGluZ19zZXR0aW5ncy54bWxQSwECAAAUAAIACAAUosNIaHFSkZoBAAAfBgAAHwAAAAAAAAABAAAAAABIDgAAdW5pdmVyc2FsL2h0bWxfc2tpbl9zZXR0aW5ncy5qc1BLAQIAABQAAgAIABSiw0g9PC/RwQAAAOUBAAAaAAAAAAAAAAEAAAAAAB8QAAB1bml2ZXJzYWwvaTE4bl9wcmVzZXRzLnhtbFBLAQIAABQAAgAIABSiw0gj80M7cgAAAHIAAAAcAAAAAAAAAAEAAAAAABgRAAB1bml2ZXJzYWwvbG9jYWxfc2V0dGluZ3MueG1sUEsBAgAAFAACAAgARJRXRyO0Tvv7AgAAsAgAABQAAAAAAAAAAQAAAAAAxBEAAHVuaXZlcnNhbC9wbGF5ZXIueG1sUEsBAgAAFAACAAgAFKLDSI0wNu9cCAAAkCAAACkAAAAAAAAAAQAAAAAA8RQAAHVuaXZlcnNhbC9za2luX2N1c3RvbWl6YXRpb25fc2V0dGluZ3MueG1sUEsBAgAAFAACAAgAFKLDSHIJy00KEgAAKD4AABcAAAAAAAAAAAAAAAAAlB0AAHVuaXZlcnNhbC91bml2ZXJzYWwucG5nUEsBAgAAFAACAAgAFKLDSNejnGNLAAAAagAAABsAAAAAAAAAAQAAAAAA0y8AAHVuaXZlcnNhbC91bml2ZXJzYWwucG5nLnhtbFBLBQYAAAAACwALAEkDAABXMA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HG000770"/>
</p:tagLst>
</file>

<file path=ppt/theme/theme1.xml><?xml version="1.0" encoding="utf-8"?>
<a:theme xmlns:a="http://schemas.openxmlformats.org/drawingml/2006/main" name="Qzuser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904</Words>
  <Application>WPS 演示</Application>
  <PresentationFormat>全屏显示(16:9)</PresentationFormat>
  <Paragraphs>86</Paragraphs>
  <Slides>13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宋体</vt:lpstr>
      <vt:lpstr>Wingdings</vt:lpstr>
      <vt:lpstr>HelveticaNeueLT Pro 67 MdCn</vt:lpstr>
      <vt:lpstr>微软雅黑</vt:lpstr>
      <vt:lpstr>Segoe Print</vt:lpstr>
      <vt:lpstr>Arial Unicode MS</vt:lpstr>
      <vt:lpstr>等线</vt:lpstr>
      <vt:lpstr>Calibri</vt:lpstr>
      <vt:lpstr>Qzuser​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Qzuser;</dc:title>
  <dc:creator>Qzuser</dc:creator>
  <cp:lastModifiedBy>文哲</cp:lastModifiedBy>
  <cp:revision>264</cp:revision>
  <dcterms:created xsi:type="dcterms:W3CDTF">2016-07-03T04:46:00Z</dcterms:created>
  <dcterms:modified xsi:type="dcterms:W3CDTF">2021-03-12T03:11:35Z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